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82" r:id="rId3"/>
    <p:sldId id="283" r:id="rId4"/>
    <p:sldId id="273" r:id="rId5"/>
    <p:sldId id="287" r:id="rId6"/>
    <p:sldId id="257" r:id="rId7"/>
    <p:sldId id="284" r:id="rId8"/>
    <p:sldId id="261" r:id="rId9"/>
    <p:sldId id="285" r:id="rId10"/>
    <p:sldId id="289" r:id="rId11"/>
    <p:sldId id="290" r:id="rId12"/>
    <p:sldId id="258" r:id="rId13"/>
    <p:sldId id="276" r:id="rId14"/>
    <p:sldId id="291" r:id="rId15"/>
    <p:sldId id="292" r:id="rId16"/>
    <p:sldId id="286" r:id="rId17"/>
    <p:sldId id="260" r:id="rId18"/>
    <p:sldId id="288" r:id="rId19"/>
    <p:sldId id="272" r:id="rId20"/>
    <p:sldId id="275" r:id="rId21"/>
    <p:sldId id="266" r:id="rId22"/>
    <p:sldId id="259" r:id="rId23"/>
    <p:sldId id="263" r:id="rId24"/>
    <p:sldId id="265" r:id="rId25"/>
    <p:sldId id="268" r:id="rId26"/>
    <p:sldId id="264" r:id="rId27"/>
    <p:sldId id="271" r:id="rId28"/>
    <p:sldId id="267" r:id="rId29"/>
    <p:sldId id="262" r:id="rId30"/>
    <p:sldId id="270" r:id="rId31"/>
    <p:sldId id="274" r:id="rId32"/>
    <p:sldId id="277" r:id="rId33"/>
    <p:sldId id="278" r:id="rId34"/>
    <p:sldId id="279" r:id="rId35"/>
    <p:sldId id="280" r:id="rId36"/>
    <p:sldId id="281" r:id="rId37"/>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p15:clr>
            <a:srgbClr val="A4A3A4"/>
          </p15:clr>
        </p15:guide>
        <p15:guide id="2" pos="697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FB7"/>
    <a:srgbClr val="B28A35"/>
    <a:srgbClr val="E4C874"/>
    <a:srgbClr val="F7F7F7"/>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7" autoAdjust="0"/>
    <p:restoredTop sz="94660"/>
  </p:normalViewPr>
  <p:slideViewPr>
    <p:cSldViewPr showGuides="1">
      <p:cViewPr varScale="1">
        <p:scale>
          <a:sx n="68" d="100"/>
          <a:sy n="68" d="100"/>
        </p:scale>
        <p:origin x="632" y="48"/>
      </p:cViewPr>
      <p:guideLst>
        <p:guide orient="horz" pos="2115"/>
        <p:guide pos="6971"/>
      </p:guideLst>
    </p:cSldViewPr>
  </p:slideViewPr>
  <p:notesTextViewPr>
    <p:cViewPr>
      <p:scale>
        <a:sx n="1" d="1"/>
        <a:sy n="1" d="1"/>
      </p:scale>
      <p:origin x="0" y="0"/>
    </p:cViewPr>
  </p:notesTextViewPr>
  <p:sorterViewPr>
    <p:cViewPr>
      <p:scale>
        <a:sx n="33" d="100"/>
        <a:sy n="33" d="100"/>
      </p:scale>
      <p:origin x="0" y="0"/>
    </p:cViewPr>
  </p:sorterViewPr>
  <p:notesViewPr>
    <p:cSldViewPr>
      <p:cViewPr varScale="1">
        <p:scale>
          <a:sx n="78" d="100"/>
          <a:sy n="78" d="100"/>
        </p:scale>
        <p:origin x="339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C260-4EE6-A070-7D4825E4F523}"/>
              </c:ext>
            </c:extLst>
          </c:dPt>
          <c:dPt>
            <c:idx val="1"/>
            <c:bubble3D val="0"/>
            <c:spPr>
              <a:solidFill>
                <a:schemeClr val="accent1"/>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C260-4EE6-A070-7D4825E4F523}"/>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C260-4EE6-A070-7D4825E4F523}"/>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C260-4EE6-A070-7D4825E4F523}"/>
              </c:ext>
            </c:extLst>
          </c:dPt>
          <c:cat>
            <c:strRef>
              <c:f>Sheet1!$A$2:$A$5</c:f>
              <c:strCache>
                <c:ptCount val="2"/>
                <c:pt idx="0">
                  <c:v>第一季度</c:v>
                </c:pt>
                <c:pt idx="1">
                  <c:v>第二季度</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C260-4EE6-A070-7D4825E4F5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9C09-44DD-936D-C9E7E47A77D6}"/>
              </c:ext>
            </c:extLst>
          </c:dPt>
          <c:dPt>
            <c:idx val="1"/>
            <c:bubble3D val="0"/>
            <c:spPr>
              <a:solidFill>
                <a:schemeClr val="accent2"/>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9C09-44DD-936D-C9E7E47A77D6}"/>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9C09-44DD-936D-C9E7E47A77D6}"/>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9C09-44DD-936D-C9E7E47A77D6}"/>
              </c:ext>
            </c:extLst>
          </c:dPt>
          <c:cat>
            <c:strRef>
              <c:f>Sheet1!$A$2:$A$5</c:f>
              <c:strCache>
                <c:ptCount val="2"/>
                <c:pt idx="0">
                  <c:v>第一季度</c:v>
                </c:pt>
                <c:pt idx="1">
                  <c:v>第二季度</c:v>
                </c:pt>
              </c:strCache>
            </c:strRef>
          </c:cat>
          <c:val>
            <c:numRef>
              <c:f>Sheet1!$B$2:$B$5</c:f>
              <c:numCache>
                <c:formatCode>General</c:formatCode>
                <c:ptCount val="4"/>
                <c:pt idx="0">
                  <c:v>50</c:v>
                </c:pt>
                <c:pt idx="1">
                  <c:v>50</c:v>
                </c:pt>
              </c:numCache>
            </c:numRef>
          </c:val>
          <c:extLst>
            <c:ext xmlns:c16="http://schemas.microsoft.com/office/drawing/2014/chart" uri="{C3380CC4-5D6E-409C-BE32-E72D297353CC}">
              <c16:uniqueId val="{00000008-9C09-44DD-936D-C9E7E47A77D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3115-4133-BB26-587E3297B55B}"/>
              </c:ext>
            </c:extLst>
          </c:dPt>
          <c:dPt>
            <c:idx val="1"/>
            <c:bubble3D val="0"/>
            <c:spPr>
              <a:solidFill>
                <a:schemeClr val="accent3"/>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3115-4133-BB26-587E3297B55B}"/>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3115-4133-BB26-587E3297B55B}"/>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3115-4133-BB26-587E3297B55B}"/>
              </c:ext>
            </c:extLst>
          </c:dPt>
          <c:cat>
            <c:strRef>
              <c:f>Sheet1!$A$2:$A$5</c:f>
              <c:strCache>
                <c:ptCount val="2"/>
                <c:pt idx="0">
                  <c:v>第一季度</c:v>
                </c:pt>
                <c:pt idx="1">
                  <c:v>第二季度</c:v>
                </c:pt>
              </c:strCache>
            </c:strRef>
          </c:cat>
          <c:val>
            <c:numRef>
              <c:f>Sheet1!$B$2:$B$5</c:f>
              <c:numCache>
                <c:formatCode>General</c:formatCode>
                <c:ptCount val="4"/>
                <c:pt idx="0">
                  <c:v>20</c:v>
                </c:pt>
                <c:pt idx="1">
                  <c:v>80</c:v>
                </c:pt>
              </c:numCache>
            </c:numRef>
          </c:val>
          <c:extLst>
            <c:ext xmlns:c16="http://schemas.microsoft.com/office/drawing/2014/chart" uri="{C3380CC4-5D6E-409C-BE32-E72D297353CC}">
              <c16:uniqueId val="{00000008-3115-4133-BB26-587E3297B55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2A42-4000-A847-74310829A5C3}"/>
              </c:ext>
            </c:extLst>
          </c:dPt>
          <c:dPt>
            <c:idx val="1"/>
            <c:bubble3D val="0"/>
            <c:spPr>
              <a:solidFill>
                <a:schemeClr val="accent4"/>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2A42-4000-A847-74310829A5C3}"/>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2A42-4000-A847-74310829A5C3}"/>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2A42-4000-A847-74310829A5C3}"/>
              </c:ext>
            </c:extLst>
          </c:dPt>
          <c:cat>
            <c:strRef>
              <c:f>Sheet1!$A$2:$A$5</c:f>
              <c:strCache>
                <c:ptCount val="2"/>
                <c:pt idx="0">
                  <c:v>第一季度</c:v>
                </c:pt>
                <c:pt idx="1">
                  <c:v>第二季度</c:v>
                </c:pt>
              </c:strCache>
            </c:strRef>
          </c:cat>
          <c:val>
            <c:numRef>
              <c:f>Sheet1!$B$2:$B$5</c:f>
              <c:numCache>
                <c:formatCode>General</c:formatCode>
                <c:ptCount val="4"/>
                <c:pt idx="0">
                  <c:v>0</c:v>
                </c:pt>
                <c:pt idx="1">
                  <c:v>100</c:v>
                </c:pt>
              </c:numCache>
            </c:numRef>
          </c:val>
          <c:extLst>
            <c:ext xmlns:c16="http://schemas.microsoft.com/office/drawing/2014/chart" uri="{C3380CC4-5D6E-409C-BE32-E72D297353CC}">
              <c16:uniqueId val="{00000008-2A42-4000-A847-74310829A5C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501A41-A85B-4BA3-A58B-5DF29B5ACF29}" type="datetimeFigureOut">
              <a:rPr lang="zh-CN" altLang="en-US" smtClean="0"/>
              <a:t>2020/6/22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88F8D-94BC-43CD-A0DF-0660451385C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更多模板请关注：https://haosc.taobao.com</a:t>
            </a:r>
          </a:p>
        </p:txBody>
      </p:sp>
      <p:sp>
        <p:nvSpPr>
          <p:cNvPr id="4" name="灯片编号占位符 3"/>
          <p:cNvSpPr>
            <a:spLocks noGrp="1"/>
          </p:cNvSpPr>
          <p:nvPr>
            <p:ph type="sldNum" sz="quarter" idx="10"/>
          </p:nvPr>
        </p:nvSpPr>
        <p:spPr/>
        <p:txBody>
          <a:bodyPr/>
          <a:lstStyle/>
          <a:p>
            <a:fld id="{DC788F8D-94BC-43CD-A0DF-0660451385C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10</a:t>
            </a:fld>
            <a:endParaRPr lang="zh-CN" altLang="en-US"/>
          </a:p>
        </p:txBody>
      </p:sp>
    </p:spTree>
    <p:extLst>
      <p:ext uri="{BB962C8B-B14F-4D97-AF65-F5344CB8AC3E}">
        <p14:creationId xmlns:p14="http://schemas.microsoft.com/office/powerpoint/2010/main" val="3409289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11</a:t>
            </a:fld>
            <a:endParaRPr lang="zh-CN" altLang="en-US"/>
          </a:p>
        </p:txBody>
      </p:sp>
    </p:spTree>
    <p:extLst>
      <p:ext uri="{BB962C8B-B14F-4D97-AF65-F5344CB8AC3E}">
        <p14:creationId xmlns:p14="http://schemas.microsoft.com/office/powerpoint/2010/main" val="3042469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BE7F8-4892-4B19-BE1A-C1EE4D01A632}"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BE7F8-4892-4B19-BE1A-C1EE4D01A632}"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8197B-F8C1-44B9-B4D6-4F6A82D8791E}" type="slidenum">
              <a:rPr lang="zh-CN" altLang="en-US" smtClean="0"/>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BE7F8-4892-4B19-BE1A-C1EE4D01A632}" type="slidenum">
              <a:rPr lang="zh-CN" altLang="en-US" smtClean="0"/>
              <a:t>32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BE7F8-4892-4B19-BE1A-C1EE4D01A632}" type="slidenum">
              <a:rPr lang="zh-CN" altLang="en-US" smtClean="0"/>
              <a:t>33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AAF762-52F3-4512-B16B-1F6F197A9938}" type="slidenum">
              <a:rPr lang="zh-CN" altLang="en-US" smtClean="0"/>
              <a:t>34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35</a:t>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BE7F8-4892-4B19-BE1A-C1EE4D01A63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t>2020/6/22</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t>6</a:t>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ransition spd="slow">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2020/6/22</a:t>
            </a:fld>
            <a:endParaRPr lang="zh-CN" altLang="en-US"/>
          </a:p>
        </p:txBody>
      </p:sp>
      <p:sp>
        <p:nvSpPr>
          <p:cNvPr id="5" name="页脚占位符 4"/>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cSld>
  <p:clrMapOvr>
    <a:masterClrMapping/>
  </p:clrMapOvr>
  <p:transition spd="slow">
    <p:comb/>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2" name="圆角矩形 1"/>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3" name="TextBox 2"/>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6" name="直接连接符 5"/>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grpSp>
        <p:nvGrpSpPr>
          <p:cNvPr id="4" name="组合 3"/>
          <p:cNvGrpSpPr/>
          <p:nvPr userDrawn="1"/>
        </p:nvGrpSpPr>
        <p:grpSpPr>
          <a:xfrm>
            <a:off x="4693066" y="333450"/>
            <a:ext cx="2809043"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accent1"/>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b="1" dirty="0">
                  <a:solidFill>
                    <a:schemeClr val="accent1"/>
                  </a:solidFill>
                  <a:effectLst/>
                  <a:latin typeface="微软雅黑" panose="020B0503020204020204" pitchFamily="34" charset="-122"/>
                  <a:ea typeface="微软雅黑" panose="020B0503020204020204" pitchFamily="34" charset="-122"/>
                </a:rPr>
                <a:t>时尚微立体图表合集</a:t>
              </a:r>
            </a:p>
          </p:txBody>
        </p:sp>
      </p:grpSp>
      <p:cxnSp>
        <p:nvCxnSpPr>
          <p:cNvPr id="9" name="直接连接符 8"/>
          <p:cNvCxnSpPr/>
          <p:nvPr userDrawn="1"/>
        </p:nvCxnSpPr>
        <p:spPr>
          <a:xfrm flipH="1">
            <a:off x="-127033"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7654" y="621482"/>
            <a:ext cx="4776444"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759" y="1600201"/>
            <a:ext cx="10975658"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2020/6/22</a:t>
            </a:fld>
            <a:endParaRPr lang="zh-CN" altLang="en-US"/>
          </a:p>
        </p:txBody>
      </p:sp>
      <p:sp>
        <p:nvSpPr>
          <p:cNvPr id="5" name="页脚占位符 4"/>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cSld>
  <p:clrMapOvr>
    <a:masterClrMapping/>
  </p:clrMapOvr>
  <p:transition spd="slow">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2020/6/22</a:t>
            </a:fld>
            <a:endParaRPr lang="zh-CN" altLang="en-US"/>
          </a:p>
        </p:txBody>
      </p:sp>
      <p:sp>
        <p:nvSpPr>
          <p:cNvPr id="5" name="页脚占位符 4"/>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cSld>
  <p:clrMapOvr>
    <a:masterClrMapping/>
  </p:clrMapOvr>
  <p:transition spd="slow">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2020/6/22</a:t>
            </a:fld>
            <a:endParaRPr lang="zh-CN" altLang="en-US"/>
          </a:p>
        </p:txBody>
      </p:sp>
      <p:sp>
        <p:nvSpPr>
          <p:cNvPr id="6" name="页脚占位符 5"/>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cSld>
  <p:clrMapOvr>
    <a:masterClrMapping/>
  </p:clrMapOvr>
  <p:transition spd="slow">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2020/6/22</a:t>
            </a:fld>
            <a:endParaRPr lang="zh-CN" altLang="en-US"/>
          </a:p>
        </p:txBody>
      </p:sp>
      <p:sp>
        <p:nvSpPr>
          <p:cNvPr id="8" name="页脚占位符 7"/>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cSld>
  <p:clrMapOvr>
    <a:masterClrMapping/>
  </p:clrMapOvr>
  <p:transition spd="slow">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2020/6/22</a:t>
            </a:fld>
            <a:endParaRPr lang="zh-CN" altLang="en-US"/>
          </a:p>
        </p:txBody>
      </p:sp>
      <p:sp>
        <p:nvSpPr>
          <p:cNvPr id="4" name="页脚占位符 3"/>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cSld>
  <p:clrMapOvr>
    <a:masterClrMapping/>
  </p:clrMapOvr>
  <p:transition spd="slow">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2020/6/22</a:t>
            </a:fld>
            <a:endParaRPr lang="zh-CN" altLang="en-US"/>
          </a:p>
        </p:txBody>
      </p:sp>
      <p:sp>
        <p:nvSpPr>
          <p:cNvPr id="3" name="页脚占位符 2"/>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cSld>
  <p:clrMapOvr>
    <a:masterClrMapping/>
  </p:clrMapOvr>
  <p:transition spd="slow">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矩形 1"/>
          <p:cNvSpPr/>
          <p:nvPr userDrawn="1"/>
        </p:nvSpPr>
        <p:spPr>
          <a:xfrm>
            <a:off x="0" y="0"/>
            <a:ext cx="2184969"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p:cNvSpPr/>
          <p:nvPr userDrawn="1"/>
        </p:nvSpPr>
        <p:spPr>
          <a:xfrm>
            <a:off x="0" y="999067"/>
            <a:ext cx="2184969" cy="88053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 name="直接连接符 5"/>
          <p:cNvCxnSpPr/>
          <p:nvPr userDrawn="1"/>
        </p:nvCxnSpPr>
        <p:spPr>
          <a:xfrm>
            <a:off x="2083342" y="999067"/>
            <a:ext cx="101118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flipH="1">
            <a:off x="0" y="2794000"/>
            <a:ext cx="218496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0" y="3674533"/>
            <a:ext cx="218496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0" y="4605867"/>
            <a:ext cx="218496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0" y="5486400"/>
            <a:ext cx="218496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76153" y="1224281"/>
            <a:ext cx="2235782" cy="420564"/>
          </a:xfrm>
          <a:prstGeom prst="rect">
            <a:avLst/>
          </a:prstGeom>
          <a:noFill/>
        </p:spPr>
        <p:txBody>
          <a:bodyPr wrap="square" rtlCol="0">
            <a:spAutoFit/>
          </a:bodyPr>
          <a:lstStyle/>
          <a:p>
            <a:r>
              <a:rPr lang="zh-CN" altLang="en-US" sz="2135" dirty="0">
                <a:solidFill>
                  <a:schemeClr val="bg1"/>
                </a:solidFill>
                <a:latin typeface="微软雅黑" panose="020B0503020204020204" pitchFamily="34" charset="-122"/>
                <a:ea typeface="微软雅黑" panose="020B0503020204020204" pitchFamily="34" charset="-122"/>
              </a:rPr>
              <a:t>课题背景及内容</a:t>
            </a:r>
          </a:p>
        </p:txBody>
      </p:sp>
      <p:sp>
        <p:nvSpPr>
          <p:cNvPr id="14" name="TextBox 13"/>
          <p:cNvSpPr txBox="1"/>
          <p:nvPr userDrawn="1"/>
        </p:nvSpPr>
        <p:spPr>
          <a:xfrm>
            <a:off x="176153" y="2072641"/>
            <a:ext cx="2235782" cy="420564"/>
          </a:xfrm>
          <a:prstGeom prst="rect">
            <a:avLst/>
          </a:prstGeom>
          <a:noFill/>
        </p:spPr>
        <p:txBody>
          <a:bodyPr wrap="square" rtlCol="0">
            <a:spAutoFit/>
          </a:bodyPr>
          <a:lstStyle/>
          <a:p>
            <a:r>
              <a:rPr lang="zh-CN" altLang="en-US" sz="2135" dirty="0">
                <a:solidFill>
                  <a:schemeClr val="tx1">
                    <a:lumMod val="75000"/>
                    <a:lumOff val="25000"/>
                  </a:schemeClr>
                </a:solidFill>
                <a:latin typeface="方正兰亭细黑_GBK" panose="02000000000000000000" pitchFamily="2" charset="-122"/>
                <a:ea typeface="方正兰亭细黑_GBK" panose="02000000000000000000" pitchFamily="2" charset="-122"/>
              </a:rPr>
              <a:t>课题现状及发展</a:t>
            </a:r>
          </a:p>
        </p:txBody>
      </p:sp>
      <p:sp>
        <p:nvSpPr>
          <p:cNvPr id="15" name="TextBox 14"/>
          <p:cNvSpPr txBox="1"/>
          <p:nvPr userDrawn="1"/>
        </p:nvSpPr>
        <p:spPr>
          <a:xfrm>
            <a:off x="176153" y="2967038"/>
            <a:ext cx="2235782" cy="420564"/>
          </a:xfrm>
          <a:prstGeom prst="rect">
            <a:avLst/>
          </a:prstGeom>
          <a:noFill/>
        </p:spPr>
        <p:txBody>
          <a:bodyPr wrap="square" rtlCol="0">
            <a:spAutoFit/>
          </a:bodyPr>
          <a:lstStyle/>
          <a:p>
            <a:r>
              <a:rPr lang="zh-CN" altLang="en-US" sz="2135" dirty="0">
                <a:solidFill>
                  <a:schemeClr val="tx1">
                    <a:lumMod val="75000"/>
                    <a:lumOff val="25000"/>
                  </a:schemeClr>
                </a:solidFill>
                <a:latin typeface="方正兰亭细黑_GBK" panose="02000000000000000000" pitchFamily="2" charset="-122"/>
                <a:ea typeface="方正兰亭细黑_GBK" panose="02000000000000000000" pitchFamily="2" charset="-122"/>
              </a:rPr>
              <a:t>研究思路及过程</a:t>
            </a:r>
          </a:p>
        </p:txBody>
      </p:sp>
      <p:sp>
        <p:nvSpPr>
          <p:cNvPr id="16" name="TextBox 15"/>
          <p:cNvSpPr txBox="1"/>
          <p:nvPr userDrawn="1"/>
        </p:nvSpPr>
        <p:spPr>
          <a:xfrm>
            <a:off x="176153" y="3871278"/>
            <a:ext cx="2235782" cy="420564"/>
          </a:xfrm>
          <a:prstGeom prst="rect">
            <a:avLst/>
          </a:prstGeom>
          <a:noFill/>
        </p:spPr>
        <p:txBody>
          <a:bodyPr wrap="square" rtlCol="0">
            <a:spAutoFit/>
          </a:bodyPr>
          <a:lstStyle/>
          <a:p>
            <a:r>
              <a:rPr lang="zh-CN" altLang="en-US" sz="2135" dirty="0">
                <a:solidFill>
                  <a:schemeClr val="tx1">
                    <a:lumMod val="75000"/>
                    <a:lumOff val="25000"/>
                  </a:schemeClr>
                </a:solidFill>
                <a:latin typeface="方正兰亭细黑_GBK" panose="02000000000000000000" pitchFamily="2" charset="-122"/>
                <a:ea typeface="方正兰亭细黑_GBK" panose="02000000000000000000" pitchFamily="2" charset="-122"/>
              </a:rPr>
              <a:t>实验数据结果</a:t>
            </a:r>
          </a:p>
        </p:txBody>
      </p:sp>
      <p:sp>
        <p:nvSpPr>
          <p:cNvPr id="17" name="TextBox 16"/>
          <p:cNvSpPr txBox="1"/>
          <p:nvPr userDrawn="1"/>
        </p:nvSpPr>
        <p:spPr>
          <a:xfrm>
            <a:off x="176153" y="4755198"/>
            <a:ext cx="2235782" cy="420564"/>
          </a:xfrm>
          <a:prstGeom prst="rect">
            <a:avLst/>
          </a:prstGeom>
          <a:noFill/>
        </p:spPr>
        <p:txBody>
          <a:bodyPr wrap="square" rtlCol="0">
            <a:spAutoFit/>
          </a:bodyPr>
          <a:lstStyle/>
          <a:p>
            <a:r>
              <a:rPr lang="zh-CN" altLang="en-US" sz="2135" dirty="0">
                <a:solidFill>
                  <a:schemeClr val="tx1">
                    <a:lumMod val="75000"/>
                    <a:lumOff val="25000"/>
                  </a:schemeClr>
                </a:solidFill>
                <a:latin typeface="方正兰亭细黑_GBK" panose="02000000000000000000" pitchFamily="2" charset="-122"/>
                <a:ea typeface="方正兰亭细黑_GBK" panose="02000000000000000000" pitchFamily="2" charset="-122"/>
              </a:rPr>
              <a:t>解决方案及总结</a:t>
            </a:r>
          </a:p>
        </p:txBody>
      </p: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4606" y="7667"/>
            <a:ext cx="740597" cy="740404"/>
          </a:xfrm>
          <a:prstGeom prst="rect">
            <a:avLst/>
          </a:prstGeom>
          <a:noFill/>
          <a:ln>
            <a:noFill/>
          </a:ln>
        </p:spPr>
      </p:pic>
      <p:sp>
        <p:nvSpPr>
          <p:cNvPr id="19" name="TextBox 18"/>
          <p:cNvSpPr txBox="1"/>
          <p:nvPr userDrawn="1"/>
        </p:nvSpPr>
        <p:spPr>
          <a:xfrm>
            <a:off x="357768" y="645522"/>
            <a:ext cx="1521570" cy="359009"/>
          </a:xfrm>
          <a:prstGeom prst="rect">
            <a:avLst/>
          </a:prstGeom>
          <a:noFill/>
        </p:spPr>
        <p:txBody>
          <a:bodyPr wrap="none" rtlCol="0">
            <a:spAutoFit/>
          </a:bodyPr>
          <a:lstStyle/>
          <a:p>
            <a:pPr algn="ctr"/>
            <a:r>
              <a:rPr lang="zh-CN" altLang="en-US" sz="1735" dirty="0">
                <a:solidFill>
                  <a:schemeClr val="tx1">
                    <a:lumMod val="65000"/>
                    <a:lumOff val="35000"/>
                  </a:schemeClr>
                </a:solidFill>
                <a:latin typeface="微软雅黑" panose="020B0503020204020204" pitchFamily="34" charset="-122"/>
                <a:ea typeface="微软雅黑" panose="020B0503020204020204" pitchFamily="34" charset="-122"/>
              </a:rPr>
              <a:t>你学习的名称</a:t>
            </a:r>
          </a:p>
        </p:txBody>
      </p:sp>
      <p:sp>
        <p:nvSpPr>
          <p:cNvPr id="20" name="等腰三角形 19"/>
          <p:cNvSpPr/>
          <p:nvPr userDrawn="1"/>
        </p:nvSpPr>
        <p:spPr>
          <a:xfrm rot="5400000">
            <a:off x="-44417" y="1364503"/>
            <a:ext cx="342900" cy="2540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1">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transition spd="slow">
    <p:comb/>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4.jpeg"/><Relationship Id="rId7"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25.jpeg"/><Relationship Id="rId4" Type="http://schemas.microsoft.com/office/2007/relationships/hdphoto" Target="../media/hdphoto2.wdp"/><Relationship Id="rId9"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696987" y="908720"/>
            <a:ext cx="4702629" cy="5224069"/>
          </a:xfrm>
          <a:prstGeom prst="rect">
            <a:avLst/>
          </a:prstGeom>
        </p:spPr>
      </p:pic>
      <p:sp>
        <p:nvSpPr>
          <p:cNvPr id="12" name="文本框 11"/>
          <p:cNvSpPr txBox="1"/>
          <p:nvPr/>
        </p:nvSpPr>
        <p:spPr>
          <a:xfrm>
            <a:off x="3501867" y="1700808"/>
            <a:ext cx="8679182" cy="1260794"/>
          </a:xfrm>
          <a:prstGeom prst="rect">
            <a:avLst/>
          </a:prstGeom>
          <a:noFill/>
          <a:effectLst/>
        </p:spPr>
        <p:txBody>
          <a:bodyPr wrap="square" rtlCol="0">
            <a:spAutoFit/>
          </a:bodyPr>
          <a:lstStyle/>
          <a:p>
            <a:pPr algn="ctr"/>
            <a:r>
              <a:rPr lang="en-US" altLang="zh-CN" sz="7595" b="1" dirty="0">
                <a:solidFill>
                  <a:schemeClr val="accent2"/>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Auto</a:t>
            </a:r>
            <a:r>
              <a:rPr lang="zh-CN" altLang="en-US" sz="7595" b="1" dirty="0">
                <a:solidFill>
                  <a:schemeClr val="accent2"/>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巡线排错</a:t>
            </a:r>
          </a:p>
        </p:txBody>
      </p:sp>
      <p:sp>
        <p:nvSpPr>
          <p:cNvPr id="13" name="文本框 12"/>
          <p:cNvSpPr txBox="1"/>
          <p:nvPr/>
        </p:nvSpPr>
        <p:spPr>
          <a:xfrm>
            <a:off x="5668176" y="4347805"/>
            <a:ext cx="5538849" cy="398780"/>
          </a:xfrm>
          <a:prstGeom prst="rect">
            <a:avLst/>
          </a:prstGeom>
          <a:noFill/>
        </p:spPr>
        <p:txBody>
          <a:bodyPr wrap="square" rtlCol="0">
            <a:spAutoFit/>
          </a:bodyPr>
          <a:lstStyle/>
          <a:p>
            <a:pPr algn="ctr"/>
            <a:r>
              <a:rPr lang="zh-CN" altLang="en-US" sz="2000" b="1" dirty="0">
                <a:solidFill>
                  <a:schemeClr val="accent3"/>
                </a:solidFill>
                <a:latin typeface="张海山锐线体简" panose="02000000000000000000" pitchFamily="2" charset="-122"/>
                <a:ea typeface="张海山锐线体简" panose="02000000000000000000" pitchFamily="2" charset="-122"/>
              </a:rPr>
              <a:t>答辩同学：江榕煜</a:t>
            </a:r>
          </a:p>
        </p:txBody>
      </p:sp>
      <p:sp>
        <p:nvSpPr>
          <p:cNvPr id="14" name="文本框 13"/>
          <p:cNvSpPr txBox="1"/>
          <p:nvPr/>
        </p:nvSpPr>
        <p:spPr>
          <a:xfrm>
            <a:off x="5635018" y="5127563"/>
            <a:ext cx="5599890" cy="425053"/>
          </a:xfrm>
          <a:prstGeom prst="rect">
            <a:avLst/>
          </a:prstGeom>
          <a:noFill/>
        </p:spPr>
        <p:txBody>
          <a:bodyPr wrap="square" rtlCol="0">
            <a:spAutoFit/>
          </a:bodyPr>
          <a:lstStyle/>
          <a:p>
            <a:pPr algn="ctr">
              <a:lnSpc>
                <a:spcPct val="150000"/>
              </a:lnSpc>
            </a:pPr>
            <a:r>
              <a:rPr lang="zh-CN" altLang="en-US" sz="1600" dirty="0">
                <a:solidFill>
                  <a:schemeClr val="tx2"/>
                </a:solidFill>
                <a:latin typeface="张海山锐线体简" panose="02000000000000000000" pitchFamily="2" charset="-122"/>
                <a:ea typeface="张海山锐线体简" panose="02000000000000000000" pitchFamily="2" charset="-122"/>
              </a:rPr>
              <a:t>小组成员：陈映李、佟星宇、江榕煜</a:t>
            </a:r>
          </a:p>
        </p:txBody>
      </p:sp>
      <p:sp>
        <p:nvSpPr>
          <p:cNvPr id="15" name="文本框 14"/>
          <p:cNvSpPr txBox="1"/>
          <p:nvPr/>
        </p:nvSpPr>
        <p:spPr>
          <a:xfrm>
            <a:off x="4978579" y="3329247"/>
            <a:ext cx="6912768" cy="425053"/>
          </a:xfrm>
          <a:prstGeom prst="rect">
            <a:avLst/>
          </a:prstGeom>
          <a:noFill/>
        </p:spPr>
        <p:txBody>
          <a:bodyPr wrap="square" rtlCol="0">
            <a:spAutoFit/>
          </a:bodyPr>
          <a:lstStyle/>
          <a:p>
            <a:pPr algn="ctr">
              <a:lnSpc>
                <a:spcPct val="150000"/>
              </a:lnSpc>
            </a:pPr>
            <a:r>
              <a:rPr lang="en-US" altLang="zh-CN" sz="1600" dirty="0">
                <a:solidFill>
                  <a:schemeClr val="tx2"/>
                </a:solidFill>
                <a:latin typeface="张海山锐线体简" panose="02000000000000000000" pitchFamily="2" charset="-122"/>
                <a:ea typeface="张海山锐线体简" panose="02000000000000000000" pitchFamily="2" charset="-122"/>
              </a:rPr>
              <a:t>2020</a:t>
            </a:r>
            <a:r>
              <a:rPr lang="zh-CN" altLang="en-US" sz="1600" dirty="0">
                <a:solidFill>
                  <a:schemeClr val="tx2"/>
                </a:solidFill>
                <a:latin typeface="张海山锐线体简" panose="02000000000000000000" pitchFamily="2" charset="-122"/>
                <a:ea typeface="张海山锐线体简" panose="02000000000000000000" pitchFamily="2" charset="-122"/>
              </a:rPr>
              <a:t>年全国大学生电子设计竞赛嵌入式邀请赛</a:t>
            </a:r>
          </a:p>
        </p:txBody>
      </p:sp>
    </p:spTree>
  </p:cSld>
  <p:clrMapOvr>
    <a:masterClrMapping/>
  </p:clrMapOvr>
  <mc:AlternateContent xmlns:mc="http://schemas.openxmlformats.org/markup-compatibility/2006" xmlns:p14="http://schemas.microsoft.com/office/powerpoint/2010/main">
    <mc:Choice Requires="p14">
      <p:transition spd="slow" p14:dur="4000" advTm="0">
        <p14:vortex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16" presetClass="entr" presetSubtype="37" fill="hold" grpId="0" nodeType="withEffect">
                                  <p:stCondLst>
                                    <p:cond delay="1100"/>
                                  </p:stCondLst>
                                  <p:childTnLst>
                                    <p:set>
                                      <p:cBhvr>
                                        <p:cTn id="22" dur="1" fill="hold">
                                          <p:stCondLst>
                                            <p:cond delay="0"/>
                                          </p:stCondLst>
                                        </p:cTn>
                                        <p:tgtEl>
                                          <p:spTgt spid="12"/>
                                        </p:tgtEl>
                                        <p:attrNameLst>
                                          <p:attrName>style.visibility</p:attrName>
                                        </p:attrNameLst>
                                      </p:cBhvr>
                                      <p:to>
                                        <p:strVal val="visible"/>
                                      </p:to>
                                    </p:set>
                                    <p:animEffect transition="in" filter="barn(outVertical)">
                                      <p:cBhvr>
                                        <p:cTn id="23" dur="500"/>
                                        <p:tgtEl>
                                          <p:spTgt spid="12"/>
                                        </p:tgtEl>
                                      </p:cBhvr>
                                    </p:animEffect>
                                  </p:childTnLst>
                                </p:cTn>
                              </p:par>
                            </p:childTnLst>
                          </p:cTn>
                        </p:par>
                        <p:par>
                          <p:cTn id="24" fill="hold">
                            <p:stCondLst>
                              <p:cond delay="2000"/>
                            </p:stCondLst>
                            <p:childTnLst>
                              <p:par>
                                <p:cTn id="25" presetID="26" presetClass="emph" presetSubtype="0" fill="hold" grpId="1" nodeType="afterEffect">
                                  <p:stCondLst>
                                    <p:cond delay="0"/>
                                  </p:stCondLst>
                                  <p:childTnLst>
                                    <p:animEffect transition="out" filter="fade">
                                      <p:cBhvr>
                                        <p:cTn id="26" dur="500" tmFilter="0, 0; .2, .5; .8, .5; 1, 0"/>
                                        <p:tgtEl>
                                          <p:spTgt spid="12"/>
                                        </p:tgtEl>
                                      </p:cBhvr>
                                    </p:animEffect>
                                    <p:animScale>
                                      <p:cBhvr>
                                        <p:cTn id="27" dur="250" autoRev="1" fill="hold"/>
                                        <p:tgtEl>
                                          <p:spTgt spid="12"/>
                                        </p:tgtEl>
                                      </p:cBhvr>
                                      <p:by x="105000" y="105000"/>
                                    </p:animScale>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900"/>
                                        <p:tgtEl>
                                          <p:spTgt spid="15"/>
                                        </p:tgtEl>
                                      </p:cBhvr>
                                    </p:animEffect>
                                  </p:childTnLst>
                                </p:cTn>
                              </p:par>
                            </p:childTnLst>
                          </p:cTn>
                        </p:par>
                        <p:par>
                          <p:cTn id="32" fill="hold">
                            <p:stCondLst>
                              <p:cond delay="44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900"/>
                                        <p:tgtEl>
                                          <p:spTgt spid="14"/>
                                        </p:tgtEl>
                                      </p:cBhvr>
                                    </p:animEffect>
                                  </p:childTnLst>
                                </p:cTn>
                              </p:par>
                            </p:childTnLst>
                          </p:cTn>
                        </p:par>
                        <p:par>
                          <p:cTn id="36" fill="hold">
                            <p:stCondLst>
                              <p:cond delay="63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硬件架构</a:t>
            </a:r>
          </a:p>
        </p:txBody>
      </p:sp>
      <p:cxnSp>
        <p:nvCxnSpPr>
          <p:cNvPr id="29" name="直接连接符 28"/>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F616CB6-E65D-411A-964D-8CB7E0951641}"/>
              </a:ext>
            </a:extLst>
          </p:cNvPr>
          <p:cNvPicPr>
            <a:picLocks noChangeAspect="1"/>
          </p:cNvPicPr>
          <p:nvPr/>
        </p:nvPicPr>
        <p:blipFill>
          <a:blip r:embed="rId3"/>
          <a:stretch>
            <a:fillRect/>
          </a:stretch>
        </p:blipFill>
        <p:spPr>
          <a:xfrm>
            <a:off x="3098078" y="1052736"/>
            <a:ext cx="5999017" cy="5415439"/>
          </a:xfrm>
          <a:prstGeom prst="rect">
            <a:avLst/>
          </a:prstGeom>
        </p:spPr>
      </p:pic>
    </p:spTree>
    <p:extLst>
      <p:ext uri="{BB962C8B-B14F-4D97-AF65-F5344CB8AC3E}">
        <p14:creationId xmlns:p14="http://schemas.microsoft.com/office/powerpoint/2010/main" val="3335948819"/>
      </p:ext>
    </p:extLst>
  </p:cSld>
  <p:clrMapOvr>
    <a:masterClrMapping/>
  </p:clrMapOvr>
  <p:transition spd="slow" advTm="0">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3"/>
          <p:cNvSpPr txBox="1"/>
          <p:nvPr/>
        </p:nvSpPr>
        <p:spPr>
          <a:xfrm>
            <a:off x="4101047" y="165825"/>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软件架构</a:t>
            </a:r>
          </a:p>
        </p:txBody>
      </p:sp>
      <p:cxnSp>
        <p:nvCxnSpPr>
          <p:cNvPr id="29" name="直接连接符 28"/>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3B48350F-578A-4114-99A6-3D08A0E074EC}"/>
              </a:ext>
            </a:extLst>
          </p:cNvPr>
          <p:cNvSpPr txBox="1"/>
          <p:nvPr/>
        </p:nvSpPr>
        <p:spPr>
          <a:xfrm>
            <a:off x="6673651" y="1268760"/>
            <a:ext cx="4608512"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目标识别神经网络（</a:t>
            </a:r>
            <a:r>
              <a:rPr lang="en-US" altLang="zh-CN" dirty="0"/>
              <a:t>detect-NN</a:t>
            </a:r>
            <a:r>
              <a:rPr lang="zh-CN" altLang="en-US" dirty="0"/>
              <a:t>）</a:t>
            </a:r>
            <a:br>
              <a:rPr lang="en-US" altLang="zh-CN" dirty="0"/>
            </a:br>
            <a:r>
              <a:rPr lang="zh-CN" altLang="en-US" dirty="0"/>
              <a:t>作为一个</a:t>
            </a:r>
            <a:r>
              <a:rPr lang="en-US" altLang="zh-CN" dirty="0"/>
              <a:t>AI</a:t>
            </a:r>
            <a:r>
              <a:rPr lang="zh-CN" altLang="en-US" dirty="0"/>
              <a:t>核，即时检测电线和高压塔上的树枝、鸟窝、蛇等目标</a:t>
            </a:r>
            <a:endParaRPr lang="en-US" altLang="zh-CN" dirty="0"/>
          </a:p>
          <a:p>
            <a:pPr marL="285750" indent="-285750">
              <a:buFont typeface="Arial" panose="020B0604020202020204" pitchFamily="34" charset="0"/>
              <a:buChar char="•"/>
            </a:pPr>
            <a:r>
              <a:rPr lang="en-US" altLang="zh-CN" dirty="0"/>
              <a:t>SLAM-Lite</a:t>
            </a:r>
            <a:br>
              <a:rPr lang="en-US" altLang="zh-CN" dirty="0"/>
            </a:br>
            <a:r>
              <a:rPr lang="zh-CN" altLang="en-US" dirty="0"/>
              <a:t>本质来说是对</a:t>
            </a:r>
            <a:r>
              <a:rPr lang="en-US" altLang="zh-CN" dirty="0"/>
              <a:t>SLAM</a:t>
            </a:r>
            <a:r>
              <a:rPr lang="zh-CN" altLang="en-US" dirty="0"/>
              <a:t>进行裁剪后的一个巡线程序，去掉了回环检测，只对电线建模，且用户预先给定线路参考坐标</a:t>
            </a:r>
            <a:endParaRPr lang="en-US" altLang="zh-CN" dirty="0"/>
          </a:p>
          <a:p>
            <a:pPr marL="285750" indent="-285750">
              <a:buFont typeface="Arial" panose="020B0604020202020204" pitchFamily="34" charset="0"/>
              <a:buChar char="•"/>
            </a:pPr>
            <a:r>
              <a:rPr lang="zh-CN" altLang="en-US" dirty="0"/>
              <a:t>数据存储</a:t>
            </a:r>
            <a:endParaRPr lang="en-US" altLang="zh-CN" dirty="0"/>
          </a:p>
        </p:txBody>
      </p:sp>
      <p:sp>
        <p:nvSpPr>
          <p:cNvPr id="5" name="文本框 4">
            <a:extLst>
              <a:ext uri="{FF2B5EF4-FFF2-40B4-BE49-F238E27FC236}">
                <a16:creationId xmlns:a16="http://schemas.microsoft.com/office/drawing/2014/main" id="{00439FE6-CA07-44DC-9AE5-D1984AE7BB2D}"/>
              </a:ext>
            </a:extLst>
          </p:cNvPr>
          <p:cNvSpPr txBox="1"/>
          <p:nvPr/>
        </p:nvSpPr>
        <p:spPr>
          <a:xfrm>
            <a:off x="6673651" y="3863151"/>
            <a:ext cx="4608512"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位姿计算</a:t>
            </a:r>
            <a:br>
              <a:rPr lang="en-US" altLang="zh-CN" dirty="0"/>
            </a:br>
            <a:r>
              <a:rPr lang="zh-CN" altLang="en-US" dirty="0"/>
              <a:t>底层的关键任务之一，对卫星数据和陀螺仪数据进行融合求解，给视觉里程计使用</a:t>
            </a:r>
            <a:endParaRPr lang="en-US" altLang="zh-CN" dirty="0"/>
          </a:p>
          <a:p>
            <a:pPr marL="285750" indent="-285750">
              <a:buFont typeface="Arial" panose="020B0604020202020204" pitchFamily="34" charset="0"/>
              <a:buChar char="•"/>
            </a:pPr>
            <a:r>
              <a:rPr lang="zh-CN" altLang="en-US" dirty="0"/>
              <a:t>自我保护</a:t>
            </a:r>
            <a:br>
              <a:rPr lang="en-US" altLang="zh-CN" dirty="0"/>
            </a:br>
            <a:r>
              <a:rPr lang="zh-CN" altLang="en-US" dirty="0"/>
              <a:t>无人机平台在危险的山地作业，检测周围障碍物和自身的距离；同时监测电量，防止无法返回</a:t>
            </a:r>
            <a:endParaRPr lang="en-US" altLang="zh-CN" dirty="0"/>
          </a:p>
          <a:p>
            <a:pPr marL="285750" indent="-285750">
              <a:buFont typeface="Arial" panose="020B0604020202020204" pitchFamily="34" charset="0"/>
              <a:buChar char="•"/>
            </a:pPr>
            <a:r>
              <a:rPr lang="zh-CN" altLang="en-US" dirty="0"/>
              <a:t>基础飞行移动</a:t>
            </a:r>
            <a:endParaRPr lang="en-US" altLang="zh-CN" dirty="0"/>
          </a:p>
        </p:txBody>
      </p:sp>
      <p:pic>
        <p:nvPicPr>
          <p:cNvPr id="7" name="图片 6">
            <a:extLst>
              <a:ext uri="{FF2B5EF4-FFF2-40B4-BE49-F238E27FC236}">
                <a16:creationId xmlns:a16="http://schemas.microsoft.com/office/drawing/2014/main" id="{1AD42AC2-35C5-44ED-B3DC-9FAE64E94AD5}"/>
              </a:ext>
            </a:extLst>
          </p:cNvPr>
          <p:cNvPicPr>
            <a:picLocks noChangeAspect="1"/>
          </p:cNvPicPr>
          <p:nvPr/>
        </p:nvPicPr>
        <p:blipFill>
          <a:blip r:embed="rId3"/>
          <a:stretch>
            <a:fillRect/>
          </a:stretch>
        </p:blipFill>
        <p:spPr>
          <a:xfrm>
            <a:off x="336947" y="1001706"/>
            <a:ext cx="6120680" cy="5651072"/>
          </a:xfrm>
          <a:prstGeom prst="rect">
            <a:avLst/>
          </a:prstGeom>
        </p:spPr>
      </p:pic>
    </p:spTree>
    <p:extLst>
      <p:ext uri="{BB962C8B-B14F-4D97-AF65-F5344CB8AC3E}">
        <p14:creationId xmlns:p14="http://schemas.microsoft.com/office/powerpoint/2010/main" val="667346921"/>
      </p:ext>
    </p:extLst>
  </p:cSld>
  <p:clrMapOvr>
    <a:masterClrMapping/>
  </p:clrMapOvr>
  <p:transition spd="slow" advTm="0">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7071" y="740582"/>
            <a:ext cx="2244269" cy="420564"/>
          </a:xfrm>
          <a:prstGeom prst="rect">
            <a:avLst/>
          </a:prstGeom>
          <a:noFill/>
        </p:spPr>
        <p:txBody>
          <a:bodyPr wrap="square" rtlCol="0">
            <a:spAutoFit/>
          </a:bodyPr>
          <a:lstStyle/>
          <a:p>
            <a:r>
              <a:rPr lang="zh-CN" altLang="en-US" sz="2135" b="1" dirty="0">
                <a:solidFill>
                  <a:schemeClr val="accent1"/>
                </a:solidFill>
                <a:ea typeface="张海山锐线体简" panose="02000000000000000000" pitchFamily="2" charset="-122"/>
              </a:rPr>
              <a:t>国内研究一：</a:t>
            </a:r>
          </a:p>
        </p:txBody>
      </p:sp>
      <p:sp>
        <p:nvSpPr>
          <p:cNvPr id="5" name="TextBox 4"/>
          <p:cNvSpPr txBox="1"/>
          <p:nvPr/>
        </p:nvSpPr>
        <p:spPr>
          <a:xfrm>
            <a:off x="3713141" y="1052286"/>
            <a:ext cx="3771900" cy="2865785"/>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使用</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Faster R-CNN</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神经网络识别高压塔和鸟巢检测。</a:t>
            </a:r>
            <a:endPar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endParaRPr>
          </a:p>
          <a:p>
            <a:pPr>
              <a:lnSpc>
                <a:spcPct val="130000"/>
              </a:lnSpc>
            </a:pP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       </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在北京交通大学的论文中有详细的算法描述和最终实现指标，在其论文中，可做到最低</a:t>
            </a:r>
            <a:r>
              <a:rPr lang="en-US" altLang="zh-CN" sz="1400" dirty="0" err="1">
                <a:solidFill>
                  <a:schemeClr val="tx1">
                    <a:lumMod val="65000"/>
                    <a:lumOff val="35000"/>
                  </a:schemeClr>
                </a:solidFill>
                <a:latin typeface="张海山锐线体简" panose="02000000000000000000" pitchFamily="2" charset="-122"/>
                <a:ea typeface="张海山锐线体简" panose="02000000000000000000" pitchFamily="2" charset="-122"/>
              </a:rPr>
              <a:t>mAP</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84.55%</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。效果见左图，且该算法正如其名字“</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Faster</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”，对资源的占用也相对少，可在边缘计算平台使用。</a:t>
            </a:r>
            <a:b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b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       </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该算法相对成熟，在</a:t>
            </a:r>
            <a:r>
              <a:rPr lang="en-US" altLang="zh-CN" sz="1400" dirty="0" err="1">
                <a:solidFill>
                  <a:schemeClr val="tx1">
                    <a:lumMod val="65000"/>
                    <a:lumOff val="35000"/>
                  </a:schemeClr>
                </a:solidFill>
                <a:latin typeface="张海山锐线体简" panose="02000000000000000000" pitchFamily="2" charset="-122"/>
                <a:ea typeface="张海山锐线体简" panose="02000000000000000000" pitchFamily="2" charset="-122"/>
              </a:rPr>
              <a:t>Github</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上已找到多个开源仓库，源码语言包括</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Python</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和</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C++</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，总体来说该算法是目前最先考虑使用的</a:t>
            </a:r>
            <a:endParaRPr lang="en-US" altLang="zh-CN" dirty="0">
              <a:latin typeface="张海山锐线体简" panose="02000000000000000000" pitchFamily="2" charset="-122"/>
              <a:ea typeface="张海山锐线体简" panose="02000000000000000000" pitchFamily="2" charset="-122"/>
            </a:endParaRPr>
          </a:p>
        </p:txBody>
      </p:sp>
      <p:sp>
        <p:nvSpPr>
          <p:cNvPr id="61" name="TextBox 60"/>
          <p:cNvSpPr txBox="1"/>
          <p:nvPr/>
        </p:nvSpPr>
        <p:spPr>
          <a:xfrm>
            <a:off x="3585253" y="3884265"/>
            <a:ext cx="2244269" cy="420564"/>
          </a:xfrm>
          <a:prstGeom prst="rect">
            <a:avLst/>
          </a:prstGeom>
          <a:noFill/>
        </p:spPr>
        <p:txBody>
          <a:bodyPr wrap="square" rtlCol="0">
            <a:spAutoFit/>
          </a:bodyPr>
          <a:lstStyle/>
          <a:p>
            <a:r>
              <a:rPr lang="zh-CN" altLang="en-US" sz="2135" b="1" dirty="0">
                <a:solidFill>
                  <a:schemeClr val="accent2"/>
                </a:solidFill>
                <a:ea typeface="张海山锐线体简" panose="02000000000000000000" pitchFamily="2" charset="-122"/>
              </a:rPr>
              <a:t>国内研究二：</a:t>
            </a:r>
          </a:p>
        </p:txBody>
      </p:sp>
      <p:sp>
        <p:nvSpPr>
          <p:cNvPr id="16"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目标识别相关研究</a:t>
            </a:r>
          </a:p>
        </p:txBody>
      </p:sp>
      <p:cxnSp>
        <p:nvCxnSpPr>
          <p:cNvPr id="3" name="直接连接符 2"/>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FB2A6A30-86EE-49FD-9136-ADD441575C11}"/>
              </a:ext>
            </a:extLst>
          </p:cNvPr>
          <p:cNvPicPr>
            <a:picLocks noChangeAspect="1"/>
          </p:cNvPicPr>
          <p:nvPr/>
        </p:nvPicPr>
        <p:blipFill rotWithShape="1">
          <a:blip r:embed="rId4"/>
          <a:srcRect l="18869" t="11728" r="17831" b="9164"/>
          <a:stretch/>
        </p:blipFill>
        <p:spPr>
          <a:xfrm>
            <a:off x="373380" y="568781"/>
            <a:ext cx="3096344" cy="2176640"/>
          </a:xfrm>
          <a:prstGeom prst="rect">
            <a:avLst/>
          </a:prstGeom>
        </p:spPr>
      </p:pic>
      <p:pic>
        <p:nvPicPr>
          <p:cNvPr id="18" name="图片 17">
            <a:extLst>
              <a:ext uri="{FF2B5EF4-FFF2-40B4-BE49-F238E27FC236}">
                <a16:creationId xmlns:a16="http://schemas.microsoft.com/office/drawing/2014/main" id="{3946D3F4-E5C7-4792-BF32-96B732887AAD}"/>
              </a:ext>
            </a:extLst>
          </p:cNvPr>
          <p:cNvPicPr>
            <a:picLocks noChangeAspect="1"/>
          </p:cNvPicPr>
          <p:nvPr/>
        </p:nvPicPr>
        <p:blipFill rotWithShape="1">
          <a:blip r:embed="rId5"/>
          <a:srcRect l="22320" t="26993" r="21747" b="14582"/>
          <a:stretch/>
        </p:blipFill>
        <p:spPr>
          <a:xfrm>
            <a:off x="373380" y="2783151"/>
            <a:ext cx="3096344" cy="2121640"/>
          </a:xfrm>
          <a:prstGeom prst="rect">
            <a:avLst/>
          </a:prstGeom>
        </p:spPr>
      </p:pic>
      <p:pic>
        <p:nvPicPr>
          <p:cNvPr id="19" name="图片 18">
            <a:extLst>
              <a:ext uri="{FF2B5EF4-FFF2-40B4-BE49-F238E27FC236}">
                <a16:creationId xmlns:a16="http://schemas.microsoft.com/office/drawing/2014/main" id="{E0D5E22F-722D-482B-926B-69FEAADE41AD}"/>
              </a:ext>
            </a:extLst>
          </p:cNvPr>
          <p:cNvPicPr>
            <a:picLocks noChangeAspect="1"/>
          </p:cNvPicPr>
          <p:nvPr/>
        </p:nvPicPr>
        <p:blipFill rotWithShape="1">
          <a:blip r:embed="rId6"/>
          <a:srcRect l="27922" t="30039" r="16610" b="13261"/>
          <a:stretch/>
        </p:blipFill>
        <p:spPr>
          <a:xfrm>
            <a:off x="373380" y="4943875"/>
            <a:ext cx="3096344" cy="1780302"/>
          </a:xfrm>
          <a:prstGeom prst="rect">
            <a:avLst/>
          </a:prstGeom>
        </p:spPr>
      </p:pic>
      <p:pic>
        <p:nvPicPr>
          <p:cNvPr id="20" name="图片 19">
            <a:extLst>
              <a:ext uri="{FF2B5EF4-FFF2-40B4-BE49-F238E27FC236}">
                <a16:creationId xmlns:a16="http://schemas.microsoft.com/office/drawing/2014/main" id="{F3698977-70D5-4697-BB0E-6F4470BAE54F}"/>
              </a:ext>
            </a:extLst>
          </p:cNvPr>
          <p:cNvPicPr>
            <a:picLocks noChangeAspect="1"/>
          </p:cNvPicPr>
          <p:nvPr/>
        </p:nvPicPr>
        <p:blipFill rotWithShape="1">
          <a:blip r:embed="rId7"/>
          <a:srcRect l="28157" t="25363" r="28445" b="33813"/>
          <a:stretch/>
        </p:blipFill>
        <p:spPr>
          <a:xfrm>
            <a:off x="7865960" y="2240494"/>
            <a:ext cx="4083326" cy="2160641"/>
          </a:xfrm>
          <a:prstGeom prst="rect">
            <a:avLst/>
          </a:prstGeom>
        </p:spPr>
      </p:pic>
      <p:pic>
        <p:nvPicPr>
          <p:cNvPr id="21" name="图片 20">
            <a:extLst>
              <a:ext uri="{FF2B5EF4-FFF2-40B4-BE49-F238E27FC236}">
                <a16:creationId xmlns:a16="http://schemas.microsoft.com/office/drawing/2014/main" id="{9472638D-3904-4D15-B126-3B89CEC0C926}"/>
              </a:ext>
            </a:extLst>
          </p:cNvPr>
          <p:cNvPicPr>
            <a:picLocks noChangeAspect="1"/>
          </p:cNvPicPr>
          <p:nvPr/>
        </p:nvPicPr>
        <p:blipFill rotWithShape="1">
          <a:blip r:embed="rId8"/>
          <a:srcRect l="9341" t="30867" r="10974" b="18073"/>
          <a:stretch/>
        </p:blipFill>
        <p:spPr>
          <a:xfrm>
            <a:off x="7817030" y="471346"/>
            <a:ext cx="4181186" cy="1507053"/>
          </a:xfrm>
          <a:prstGeom prst="rect">
            <a:avLst/>
          </a:prstGeom>
        </p:spPr>
      </p:pic>
      <p:pic>
        <p:nvPicPr>
          <p:cNvPr id="22" name="图片 21">
            <a:extLst>
              <a:ext uri="{FF2B5EF4-FFF2-40B4-BE49-F238E27FC236}">
                <a16:creationId xmlns:a16="http://schemas.microsoft.com/office/drawing/2014/main" id="{C867E89D-1404-4FAE-9024-3C1612347791}"/>
              </a:ext>
            </a:extLst>
          </p:cNvPr>
          <p:cNvPicPr>
            <a:picLocks noChangeAspect="1"/>
          </p:cNvPicPr>
          <p:nvPr/>
        </p:nvPicPr>
        <p:blipFill rotWithShape="1">
          <a:blip r:embed="rId9"/>
          <a:srcRect l="29769" t="21718" r="14407" b="19588"/>
          <a:stretch/>
        </p:blipFill>
        <p:spPr>
          <a:xfrm>
            <a:off x="7897786" y="4496136"/>
            <a:ext cx="3772021" cy="2230821"/>
          </a:xfrm>
          <a:prstGeom prst="rect">
            <a:avLst/>
          </a:prstGeom>
        </p:spPr>
      </p:pic>
      <p:sp>
        <p:nvSpPr>
          <p:cNvPr id="23" name="TextBox 4">
            <a:extLst>
              <a:ext uri="{FF2B5EF4-FFF2-40B4-BE49-F238E27FC236}">
                <a16:creationId xmlns:a16="http://schemas.microsoft.com/office/drawing/2014/main" id="{8711127B-8E3A-4E2A-B9A7-36ABA207C48A}"/>
              </a:ext>
            </a:extLst>
          </p:cNvPr>
          <p:cNvSpPr txBox="1"/>
          <p:nvPr/>
        </p:nvSpPr>
        <p:spPr>
          <a:xfrm>
            <a:off x="3713141" y="4229775"/>
            <a:ext cx="3771900" cy="2585708"/>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使用</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YOLOv3</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的算法。</a:t>
            </a:r>
            <a:endPar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endParaRPr>
          </a:p>
          <a:p>
            <a:pPr>
              <a:lnSpc>
                <a:spcPct val="130000"/>
              </a:lnSpc>
            </a:pP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       具体可参考右图硕士学位论文。在其论文中，可以做到</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mAP:91.1%</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YOLO</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系列算法区别于</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R-CNN</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系列为代表的两步检测算法，</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YOLO</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舍去了候选框提取分支，使得网络结构变得简单，检测速度较</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Faster R-CNN</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也有近</a:t>
            </a:r>
            <a:r>
              <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10</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倍的提升。这使得深度学习目标检测算法能够满足实时检测任务的需求。该算法在</a:t>
            </a:r>
            <a:r>
              <a:rPr lang="en-US" altLang="zh-CN" sz="1400" dirty="0" err="1">
                <a:solidFill>
                  <a:schemeClr val="tx1">
                    <a:lumMod val="65000"/>
                    <a:lumOff val="35000"/>
                  </a:schemeClr>
                </a:solidFill>
                <a:latin typeface="张海山锐线体简" panose="02000000000000000000" pitchFamily="2" charset="-122"/>
                <a:ea typeface="张海山锐线体简" panose="02000000000000000000" pitchFamily="2" charset="-122"/>
              </a:rPr>
              <a:t>Github</a:t>
            </a: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上也有多个开源仓库。</a:t>
            </a:r>
            <a:endParaRPr lang="en-US" altLang="zh-CN" sz="1400" dirty="0">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spTree>
    <p:custDataLst>
      <p:tags r:id="rId1"/>
    </p:custData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up)">
                                      <p:cBhvr>
                                        <p:cTn id="13" dur="500"/>
                                        <p:tgtEl>
                                          <p:spTgt spid="61"/>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1"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高压线识别研究</a:t>
            </a:r>
          </a:p>
        </p:txBody>
      </p:sp>
      <p:pic>
        <p:nvPicPr>
          <p:cNvPr id="46" name="Picture 6">
            <a:extLst>
              <a:ext uri="{FF2B5EF4-FFF2-40B4-BE49-F238E27FC236}">
                <a16:creationId xmlns:a16="http://schemas.microsoft.com/office/drawing/2014/main" id="{E4A077FC-6CB4-43D5-A2AC-C0CA7FE7F0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3011"/>
          <a:stretch/>
        </p:blipFill>
        <p:spPr>
          <a:xfrm>
            <a:off x="203698" y="906825"/>
            <a:ext cx="3517625" cy="2236116"/>
          </a:xfrm>
          <a:prstGeom prst="rect">
            <a:avLst/>
          </a:prstGeom>
        </p:spPr>
      </p:pic>
      <p:cxnSp>
        <p:nvCxnSpPr>
          <p:cNvPr id="45" name="直接连接符 44"/>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0FA4473-7262-4A93-A92A-78AE760492F1}"/>
              </a:ext>
            </a:extLst>
          </p:cNvPr>
          <p:cNvSpPr txBox="1"/>
          <p:nvPr/>
        </p:nvSpPr>
        <p:spPr>
          <a:xfrm>
            <a:off x="3585253" y="1345397"/>
            <a:ext cx="2244269" cy="420564"/>
          </a:xfrm>
          <a:prstGeom prst="rect">
            <a:avLst/>
          </a:prstGeom>
          <a:noFill/>
        </p:spPr>
        <p:txBody>
          <a:bodyPr wrap="square" rtlCol="0">
            <a:spAutoFit/>
          </a:bodyPr>
          <a:lstStyle/>
          <a:p>
            <a:r>
              <a:rPr lang="en-US" altLang="zh-CN" sz="2135" b="1" dirty="0">
                <a:solidFill>
                  <a:schemeClr val="accent1"/>
                </a:solidFill>
                <a:ea typeface="张海山锐线体简" panose="02000000000000000000" pitchFamily="2" charset="-122"/>
              </a:rPr>
              <a:t>  </a:t>
            </a:r>
            <a:r>
              <a:rPr lang="zh-CN" altLang="en-US" sz="2135" b="1" dirty="0">
                <a:solidFill>
                  <a:schemeClr val="accent1"/>
                </a:solidFill>
                <a:ea typeface="张海山锐线体简" panose="02000000000000000000" pitchFamily="2" charset="-122"/>
              </a:rPr>
              <a:t>高压线识别：</a:t>
            </a:r>
          </a:p>
        </p:txBody>
      </p:sp>
      <p:sp>
        <p:nvSpPr>
          <p:cNvPr id="40" name="TextBox 39">
            <a:extLst>
              <a:ext uri="{FF2B5EF4-FFF2-40B4-BE49-F238E27FC236}">
                <a16:creationId xmlns:a16="http://schemas.microsoft.com/office/drawing/2014/main" id="{B920F06D-C0C0-4489-AEF7-2C9DFBC67566}"/>
              </a:ext>
            </a:extLst>
          </p:cNvPr>
          <p:cNvSpPr txBox="1"/>
          <p:nvPr/>
        </p:nvSpPr>
        <p:spPr>
          <a:xfrm>
            <a:off x="3721323" y="1657101"/>
            <a:ext cx="3771900" cy="2736968"/>
          </a:xfrm>
          <a:prstGeom prst="rect">
            <a:avLst/>
          </a:prstGeom>
          <a:noFill/>
        </p:spPr>
        <p:txBody>
          <a:bodyPr wrap="square" rtlCol="0">
            <a:spAutoFit/>
          </a:bodyPr>
          <a:lstStyle/>
          <a:p>
            <a:pPr>
              <a:lnSpc>
                <a:spcPct val="130000"/>
              </a:lnSpc>
            </a:pPr>
            <a:r>
              <a:rPr lang="zh-CN" altLang="en-US" sz="1335" dirty="0">
                <a:latin typeface="张海山锐线体简" panose="02000000000000000000" pitchFamily="2" charset="-122"/>
                <a:ea typeface="张海山锐线体简" panose="02000000000000000000" pitchFamily="2" charset="-122"/>
              </a:rPr>
              <a:t>本题目旨在实现准确的高压线特征提取和识别，现有的成熟方案有两套：</a:t>
            </a:r>
            <a:endParaRPr lang="en-US" altLang="zh-CN" sz="1335" dirty="0">
              <a:latin typeface="张海山锐线体简" panose="02000000000000000000" pitchFamily="2" charset="-122"/>
              <a:ea typeface="张海山锐线体简" panose="02000000000000000000" pitchFamily="2" charset="-122"/>
            </a:endParaRPr>
          </a:p>
          <a:p>
            <a:pPr>
              <a:lnSpc>
                <a:spcPct val="130000"/>
              </a:lnSpc>
            </a:pPr>
            <a:r>
              <a:rPr lang="zh-CN" altLang="en-US" sz="1335" dirty="0">
                <a:latin typeface="张海山锐线体简" panose="02000000000000000000" pitchFamily="2" charset="-122"/>
                <a:ea typeface="张海山锐线体简" panose="02000000000000000000" pitchFamily="2" charset="-122"/>
              </a:rPr>
              <a:t>（</a:t>
            </a:r>
            <a:r>
              <a:rPr lang="en-US" altLang="zh-CN" sz="1335" dirty="0">
                <a:latin typeface="张海山锐线体简" panose="02000000000000000000" pitchFamily="2" charset="-122"/>
                <a:ea typeface="张海山锐线体简" panose="02000000000000000000" pitchFamily="2" charset="-122"/>
              </a:rPr>
              <a:t>1</a:t>
            </a:r>
            <a:r>
              <a:rPr lang="zh-CN" altLang="en-US" sz="1335" dirty="0">
                <a:latin typeface="张海山锐线体简" panose="02000000000000000000" pitchFamily="2" charset="-122"/>
                <a:ea typeface="张海山锐线体简" panose="02000000000000000000" pitchFamily="2" charset="-122"/>
              </a:rPr>
              <a:t>）使用</a:t>
            </a:r>
            <a:r>
              <a:rPr lang="en-US" altLang="zh-CN" sz="1335" dirty="0">
                <a:latin typeface="张海山锐线体简" panose="02000000000000000000" pitchFamily="2" charset="-122"/>
                <a:ea typeface="张海山锐线体简" panose="02000000000000000000" pitchFamily="2" charset="-122"/>
              </a:rPr>
              <a:t>Ratio</a:t>
            </a:r>
            <a:r>
              <a:rPr lang="zh-CN" altLang="en-US" sz="1335" dirty="0">
                <a:latin typeface="张海山锐线体简" panose="02000000000000000000" pitchFamily="2" charset="-122"/>
                <a:ea typeface="张海山锐线体简" panose="02000000000000000000" pitchFamily="2" charset="-122"/>
              </a:rPr>
              <a:t>算子滤波后使用</a:t>
            </a:r>
            <a:r>
              <a:rPr lang="en-US" altLang="zh-CN" sz="1335" dirty="0">
                <a:latin typeface="张海山锐线体简" panose="02000000000000000000" pitchFamily="2" charset="-122"/>
                <a:ea typeface="张海山锐线体简" panose="02000000000000000000" pitchFamily="2" charset="-122"/>
              </a:rPr>
              <a:t>Hough</a:t>
            </a:r>
            <a:r>
              <a:rPr lang="zh-CN" altLang="en-US" sz="1335" dirty="0">
                <a:latin typeface="张海山锐线体简" panose="02000000000000000000" pitchFamily="2" charset="-122"/>
                <a:ea typeface="张海山锐线体简" panose="02000000000000000000" pitchFamily="2" charset="-122"/>
              </a:rPr>
              <a:t>变换进行直线提取，若有与高压线相交的直线干扰可使用</a:t>
            </a:r>
            <a:r>
              <a:rPr lang="en-US" altLang="zh-CN" sz="1335" dirty="0">
                <a:latin typeface="张海山锐线体简" panose="02000000000000000000" pitchFamily="2" charset="-122"/>
                <a:ea typeface="张海山锐线体简" panose="02000000000000000000" pitchFamily="2" charset="-122"/>
              </a:rPr>
              <a:t>K-means</a:t>
            </a:r>
            <a:r>
              <a:rPr lang="zh-CN" altLang="en-US" sz="1335" dirty="0">
                <a:latin typeface="张海山锐线体简" panose="02000000000000000000" pitchFamily="2" charset="-122"/>
                <a:ea typeface="张海山锐线体简" panose="02000000000000000000" pitchFamily="2" charset="-122"/>
              </a:rPr>
              <a:t>算法去除。</a:t>
            </a:r>
            <a:endParaRPr lang="en-US" altLang="zh-CN" sz="1335" dirty="0">
              <a:latin typeface="张海山锐线体简" panose="02000000000000000000" pitchFamily="2" charset="-122"/>
              <a:ea typeface="张海山锐线体简" panose="02000000000000000000" pitchFamily="2" charset="-122"/>
            </a:endParaRPr>
          </a:p>
          <a:p>
            <a:pPr>
              <a:lnSpc>
                <a:spcPct val="130000"/>
              </a:lnSpc>
            </a:pPr>
            <a:r>
              <a:rPr lang="zh-CN" altLang="en-US" sz="1335" dirty="0">
                <a:latin typeface="张海山锐线体简" panose="02000000000000000000" pitchFamily="2" charset="-122"/>
                <a:ea typeface="张海山锐线体简" panose="02000000000000000000" pitchFamily="2" charset="-122"/>
              </a:rPr>
              <a:t>（</a:t>
            </a:r>
            <a:r>
              <a:rPr lang="en-US" altLang="zh-CN" sz="1335" dirty="0">
                <a:latin typeface="张海山锐线体简" panose="02000000000000000000" pitchFamily="2" charset="-122"/>
                <a:ea typeface="张海山锐线体简" panose="02000000000000000000" pitchFamily="2" charset="-122"/>
              </a:rPr>
              <a:t>2</a:t>
            </a:r>
            <a:r>
              <a:rPr lang="zh-CN" altLang="en-US" sz="1335" dirty="0">
                <a:latin typeface="张海山锐线体简" panose="02000000000000000000" pitchFamily="2" charset="-122"/>
                <a:ea typeface="张海山锐线体简" panose="02000000000000000000" pitchFamily="2" charset="-122"/>
              </a:rPr>
              <a:t>）使用</a:t>
            </a:r>
            <a:r>
              <a:rPr lang="en-US" altLang="zh-CN" sz="1335" dirty="0">
                <a:latin typeface="张海山锐线体简" panose="02000000000000000000" pitchFamily="2" charset="-122"/>
                <a:ea typeface="张海山锐线体简" panose="02000000000000000000" pitchFamily="2" charset="-122"/>
              </a:rPr>
              <a:t>Canny</a:t>
            </a:r>
            <a:r>
              <a:rPr lang="zh-CN" altLang="en-US" sz="1335" dirty="0">
                <a:latin typeface="张海山锐线体简" panose="02000000000000000000" pitchFamily="2" charset="-122"/>
                <a:ea typeface="张海山锐线体简" panose="02000000000000000000" pitchFamily="2" charset="-122"/>
              </a:rPr>
              <a:t>算子提取边缘再使用</a:t>
            </a:r>
            <a:r>
              <a:rPr lang="en-US" altLang="zh-CN" sz="1335" dirty="0">
                <a:latin typeface="张海山锐线体简" panose="02000000000000000000" pitchFamily="2" charset="-122"/>
                <a:ea typeface="张海山锐线体简" panose="02000000000000000000" pitchFamily="2" charset="-122"/>
              </a:rPr>
              <a:t>Radon</a:t>
            </a:r>
            <a:r>
              <a:rPr lang="zh-CN" altLang="en-US" sz="1335" dirty="0">
                <a:latin typeface="张海山锐线体简" panose="02000000000000000000" pitchFamily="2" charset="-122"/>
                <a:ea typeface="张海山锐线体简" panose="02000000000000000000" pitchFamily="2" charset="-122"/>
              </a:rPr>
              <a:t>变换做直线细节提取。</a:t>
            </a:r>
            <a:endParaRPr lang="en-US" altLang="zh-CN" sz="1335" dirty="0">
              <a:latin typeface="张海山锐线体简" panose="02000000000000000000" pitchFamily="2" charset="-122"/>
              <a:ea typeface="张海山锐线体简" panose="02000000000000000000" pitchFamily="2" charset="-122"/>
            </a:endParaRPr>
          </a:p>
          <a:p>
            <a:pPr>
              <a:lnSpc>
                <a:spcPct val="130000"/>
              </a:lnSpc>
            </a:pPr>
            <a:r>
              <a:rPr lang="zh-CN" altLang="en-US" sz="1335" dirty="0">
                <a:latin typeface="张海山锐线体简" panose="02000000000000000000" pitchFamily="2" charset="-122"/>
                <a:ea typeface="张海山锐线体简" panose="02000000000000000000" pitchFamily="2" charset="-122"/>
              </a:rPr>
              <a:t>方案二相对于方案一对算力的要求较低，运算速度更快，但对于复杂背景干扰情况下的提取准确度不及一方案。</a:t>
            </a:r>
            <a:endParaRPr lang="en-US" altLang="zh-CN" sz="1335" dirty="0">
              <a:latin typeface="张海山锐线体简" panose="02000000000000000000" pitchFamily="2" charset="-122"/>
              <a:ea typeface="张海山锐线体简" panose="02000000000000000000" pitchFamily="2" charset="-122"/>
            </a:endParaRPr>
          </a:p>
        </p:txBody>
      </p:sp>
      <p:pic>
        <p:nvPicPr>
          <p:cNvPr id="50" name="Picture 49">
            <a:extLst>
              <a:ext uri="{FF2B5EF4-FFF2-40B4-BE49-F238E27FC236}">
                <a16:creationId xmlns:a16="http://schemas.microsoft.com/office/drawing/2014/main" id="{368702DE-9EFE-4F84-A88C-B87448A6B3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5015" y="4091884"/>
            <a:ext cx="5740673" cy="2524447"/>
          </a:xfrm>
          <a:prstGeom prst="rect">
            <a:avLst/>
          </a:prstGeom>
        </p:spPr>
      </p:pic>
      <p:pic>
        <p:nvPicPr>
          <p:cNvPr id="54" name="Picture 53">
            <a:extLst>
              <a:ext uri="{FF2B5EF4-FFF2-40B4-BE49-F238E27FC236}">
                <a16:creationId xmlns:a16="http://schemas.microsoft.com/office/drawing/2014/main" id="{735FE4F0-111F-4BC2-8277-138176E06B89}"/>
              </a:ext>
            </a:extLst>
          </p:cNvPr>
          <p:cNvPicPr>
            <a:picLocks noChangeAspect="1"/>
          </p:cNvPicPr>
          <p:nvPr/>
        </p:nvPicPr>
        <p:blipFill rotWithShape="1">
          <a:blip r:embed="rId5">
            <a:extLst>
              <a:ext uri="{28A0092B-C50C-407E-A947-70E740481C1C}">
                <a14:useLocalDpi xmlns:a14="http://schemas.microsoft.com/office/drawing/2010/main" val="0"/>
              </a:ext>
            </a:extLst>
          </a:blip>
          <a:srcRect t="6364" r="6624" b="5377"/>
          <a:stretch/>
        </p:blipFill>
        <p:spPr>
          <a:xfrm>
            <a:off x="194619" y="3169338"/>
            <a:ext cx="3537048" cy="33560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up)">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C844DA-2726-49A4-8339-716D18832B90}"/>
              </a:ext>
            </a:extLst>
          </p:cNvPr>
          <p:cNvSpPr txBox="1"/>
          <p:nvPr/>
        </p:nvSpPr>
        <p:spPr>
          <a:xfrm>
            <a:off x="3937347" y="192458"/>
            <a:ext cx="4087133" cy="523092"/>
          </a:xfrm>
          <a:prstGeom prst="rect">
            <a:avLst/>
          </a:prstGeom>
          <a:noFill/>
        </p:spPr>
        <p:txBody>
          <a:bodyPr wrap="square" rtlCol="0">
            <a:spAutoFit/>
          </a:bodyPr>
          <a:lstStyle/>
          <a:p>
            <a:pPr algn="ctr"/>
            <a:r>
              <a:rPr lang="zh-CN" altLang="en-US" sz="2799" b="1" dirty="0">
                <a:solidFill>
                  <a:prstClr val="black"/>
                </a:solidFill>
                <a:ea typeface="张海山锐线体简" panose="02000000000000000000" pitchFamily="2" charset="-122"/>
              </a:rPr>
              <a:t>输电线弧垂度检测</a:t>
            </a:r>
          </a:p>
        </p:txBody>
      </p:sp>
      <p:cxnSp>
        <p:nvCxnSpPr>
          <p:cNvPr id="5" name="直接连接符 44">
            <a:extLst>
              <a:ext uri="{FF2B5EF4-FFF2-40B4-BE49-F238E27FC236}">
                <a16:creationId xmlns:a16="http://schemas.microsoft.com/office/drawing/2014/main" id="{B7DB7ACD-F9BC-4F48-BCC5-F9DA0875A7D4}"/>
              </a:ext>
            </a:extLst>
          </p:cNvPr>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EAB9EE1-B667-46EC-AD7D-3FD4CB55F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23" y="836711"/>
            <a:ext cx="6840760" cy="3143393"/>
          </a:xfrm>
          <a:prstGeom prst="rect">
            <a:avLst/>
          </a:prstGeom>
        </p:spPr>
      </p:pic>
      <p:pic>
        <p:nvPicPr>
          <p:cNvPr id="7" name="Picture 6">
            <a:extLst>
              <a:ext uri="{FF2B5EF4-FFF2-40B4-BE49-F238E27FC236}">
                <a16:creationId xmlns:a16="http://schemas.microsoft.com/office/drawing/2014/main" id="{A9B96FB7-2085-4FAA-BB63-BE48B67DC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987" y="3980104"/>
            <a:ext cx="3672408" cy="2640124"/>
          </a:xfrm>
          <a:prstGeom prst="rect">
            <a:avLst/>
          </a:prstGeom>
        </p:spPr>
      </p:pic>
      <p:pic>
        <p:nvPicPr>
          <p:cNvPr id="8" name="Picture 7">
            <a:extLst>
              <a:ext uri="{FF2B5EF4-FFF2-40B4-BE49-F238E27FC236}">
                <a16:creationId xmlns:a16="http://schemas.microsoft.com/office/drawing/2014/main" id="{D85E6145-300F-485A-9F61-437B8C778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256" y="3993575"/>
            <a:ext cx="5855712" cy="2671967"/>
          </a:xfrm>
          <a:prstGeom prst="rect">
            <a:avLst/>
          </a:prstGeom>
        </p:spPr>
      </p:pic>
      <p:sp>
        <p:nvSpPr>
          <p:cNvPr id="10" name="TextBox 9">
            <a:extLst>
              <a:ext uri="{FF2B5EF4-FFF2-40B4-BE49-F238E27FC236}">
                <a16:creationId xmlns:a16="http://schemas.microsoft.com/office/drawing/2014/main" id="{AD7A9568-541F-4797-B8BA-2DBE0DB0287B}"/>
              </a:ext>
            </a:extLst>
          </p:cNvPr>
          <p:cNvSpPr txBox="1"/>
          <p:nvPr/>
        </p:nvSpPr>
        <p:spPr>
          <a:xfrm>
            <a:off x="7609755" y="1419516"/>
            <a:ext cx="4188213" cy="2229521"/>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使用视觉识别的方式进行输电线的弧垂度检测：</a:t>
            </a:r>
            <a:endParaRPr lang="en-US" altLang="zh-CN" sz="1200" dirty="0">
              <a:solidFill>
                <a:schemeClr val="tx1">
                  <a:lumMod val="65000"/>
                  <a:lumOff val="35000"/>
                </a:schemeClr>
              </a:solidFill>
              <a:latin typeface="张海山锐线体简" panose="02000000000000000000" pitchFamily="2" charset="-122"/>
              <a:ea typeface="张海山锐线体简" panose="02000000000000000000" pitchFamily="2" charset="-122"/>
            </a:endParaRPr>
          </a:p>
          <a:p>
            <a:pPr>
              <a:lnSpc>
                <a:spcPct val="130000"/>
              </a:lnSpc>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通过获取两个电线塔之间输电线的全景图，可通过位姿解算出输电线的弧垂度，判断输电线的弧垂度是否和标。</a:t>
            </a:r>
            <a:endParaRPr lang="en-US" altLang="zh-CN" sz="1200" dirty="0">
              <a:solidFill>
                <a:schemeClr val="tx1">
                  <a:lumMod val="65000"/>
                  <a:lumOff val="35000"/>
                </a:schemeClr>
              </a:solidFill>
              <a:latin typeface="张海山锐线体简" panose="02000000000000000000" pitchFamily="2" charset="-122"/>
              <a:ea typeface="张海山锐线体简" panose="02000000000000000000" pitchFamily="2" charset="-122"/>
            </a:endParaRPr>
          </a:p>
          <a:p>
            <a:pPr>
              <a:lnSpc>
                <a:spcPct val="130000"/>
              </a:lnSpc>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具体实施过程：先对图像进行滤波滤除一部分背景干扰，再</a:t>
            </a:r>
            <a:r>
              <a:rPr lang="en-US" altLang="zh-CN"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0</a:t>
            </a: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对输电线图像进行特征点提取以及图像校正，通过对输电线进行边缘检测和提取后得到输电线的识别图（如图右），即可通过最高最低点解算出输电线的弧垂度。</a:t>
            </a:r>
            <a:endParaRPr lang="en-US" altLang="zh-CN" sz="1200" dirty="0">
              <a:solidFill>
                <a:schemeClr val="tx1">
                  <a:lumMod val="65000"/>
                  <a:lumOff val="35000"/>
                </a:schemeClr>
              </a:solidFill>
              <a:latin typeface="张海山锐线体简" panose="02000000000000000000" pitchFamily="2" charset="-122"/>
              <a:ea typeface="张海山锐线体简" panose="02000000000000000000" pitchFamily="2" charset="-122"/>
            </a:endParaRPr>
          </a:p>
          <a:p>
            <a:pPr>
              <a:lnSpc>
                <a:spcPct val="130000"/>
              </a:lnSpc>
            </a:pPr>
            <a:r>
              <a:rPr lang="zh-CN" altLang="en-US" sz="1200">
                <a:solidFill>
                  <a:schemeClr val="tx1">
                    <a:lumMod val="65000"/>
                    <a:lumOff val="35000"/>
                  </a:schemeClr>
                </a:solidFill>
                <a:latin typeface="张海山锐线体简" panose="02000000000000000000" pitchFamily="2" charset="-122"/>
                <a:ea typeface="张海山锐线体简" panose="02000000000000000000" pitchFamily="2" charset="-122"/>
              </a:rPr>
              <a:t>本方案要求已知输电塔间的距离和高度差，此信息在输电线塔建造是便是确定的，容易获得。</a:t>
            </a:r>
            <a:endParaRPr lang="en-US" altLang="zh-CN" sz="1200" dirty="0">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56142701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C844DA-2726-49A4-8339-716D18832B90}"/>
              </a:ext>
            </a:extLst>
          </p:cNvPr>
          <p:cNvSpPr txBox="1"/>
          <p:nvPr/>
        </p:nvSpPr>
        <p:spPr>
          <a:xfrm>
            <a:off x="3937347" y="192458"/>
            <a:ext cx="4087133" cy="523092"/>
          </a:xfrm>
          <a:prstGeom prst="rect">
            <a:avLst/>
          </a:prstGeom>
          <a:noFill/>
        </p:spPr>
        <p:txBody>
          <a:bodyPr wrap="square" rtlCol="0">
            <a:spAutoFit/>
          </a:bodyPr>
          <a:lstStyle/>
          <a:p>
            <a:pPr algn="ctr"/>
            <a:r>
              <a:rPr lang="zh-CN" altLang="en-US" sz="2799" b="1" dirty="0">
                <a:solidFill>
                  <a:prstClr val="black"/>
                </a:solidFill>
                <a:ea typeface="张海山锐线体简" panose="02000000000000000000" pitchFamily="2" charset="-122"/>
              </a:rPr>
              <a:t>算法可行性评估</a:t>
            </a:r>
          </a:p>
        </p:txBody>
      </p:sp>
      <p:cxnSp>
        <p:nvCxnSpPr>
          <p:cNvPr id="5" name="直接连接符 44">
            <a:extLst>
              <a:ext uri="{FF2B5EF4-FFF2-40B4-BE49-F238E27FC236}">
                <a16:creationId xmlns:a16="http://schemas.microsoft.com/office/drawing/2014/main" id="{B7DB7ACD-F9BC-4F48-BCC5-F9DA0875A7D4}"/>
              </a:ext>
            </a:extLst>
          </p:cNvPr>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working_steps.png">
            <a:extLst>
              <a:ext uri="{FF2B5EF4-FFF2-40B4-BE49-F238E27FC236}">
                <a16:creationId xmlns:a16="http://schemas.microsoft.com/office/drawing/2014/main" id="{80733FFC-8710-4AF0-B9E7-1B881B893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63" y="1556792"/>
            <a:ext cx="7143750" cy="20764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F4C18FE-164F-4E06-BAB2-13D9DF11AC5B}"/>
              </a:ext>
            </a:extLst>
          </p:cNvPr>
          <p:cNvSpPr txBox="1"/>
          <p:nvPr/>
        </p:nvSpPr>
        <p:spPr>
          <a:xfrm>
            <a:off x="480963" y="1052736"/>
            <a:ext cx="252028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OpenVINO</a:t>
            </a:r>
            <a:endParaRPr lang="zh-CN" altLang="en-US" dirty="0"/>
          </a:p>
        </p:txBody>
      </p:sp>
      <p:sp>
        <p:nvSpPr>
          <p:cNvPr id="3" name="文本框 2">
            <a:extLst>
              <a:ext uri="{FF2B5EF4-FFF2-40B4-BE49-F238E27FC236}">
                <a16:creationId xmlns:a16="http://schemas.microsoft.com/office/drawing/2014/main" id="{CC5E50CE-48D2-4CBB-ACEA-AAA306094042}"/>
              </a:ext>
            </a:extLst>
          </p:cNvPr>
          <p:cNvSpPr txBox="1"/>
          <p:nvPr/>
        </p:nvSpPr>
        <p:spPr>
          <a:xfrm>
            <a:off x="552971" y="4077072"/>
            <a:ext cx="10225136" cy="2308324"/>
          </a:xfrm>
          <a:prstGeom prst="rect">
            <a:avLst/>
          </a:prstGeom>
          <a:noFill/>
        </p:spPr>
        <p:txBody>
          <a:bodyPr wrap="square" rtlCol="0">
            <a:spAutoFit/>
          </a:bodyPr>
          <a:lstStyle/>
          <a:p>
            <a:r>
              <a:rPr lang="zh-CN" altLang="en-US" dirty="0"/>
              <a:t>该作品的主要核心为对高压塔及其上的杂物进行视觉识别，且主要采用卷积神经网络（</a:t>
            </a:r>
            <a:r>
              <a:rPr lang="en-US" altLang="zh-CN" dirty="0"/>
              <a:t>CNN</a:t>
            </a:r>
            <a:r>
              <a:rPr lang="zh-CN" altLang="en-US" dirty="0"/>
              <a:t>）算法。通过前面的叙述，对物体的识别算法效果相对可靠。对于本次大赛需要进行边缘计算部署，由于官方未声明今年开发板，所以作出如下推测：</a:t>
            </a:r>
            <a:br>
              <a:rPr lang="en-US" altLang="zh-CN" dirty="0"/>
            </a:br>
            <a:r>
              <a:rPr lang="en-US" altLang="zh-CN" dirty="0"/>
              <a:t>        Intel</a:t>
            </a:r>
            <a:r>
              <a:rPr lang="zh-CN" altLang="en-US" dirty="0"/>
              <a:t>在之前已推出了两代的神经加速棒，该产品的主要市场方向恰好和本次大赛契合：边缘计算</a:t>
            </a:r>
            <a:r>
              <a:rPr lang="en-US" altLang="zh-CN" dirty="0"/>
              <a:t>+</a:t>
            </a:r>
            <a:r>
              <a:rPr lang="zh-CN" altLang="en-US" dirty="0"/>
              <a:t>人工智能！所以可推测今年的开放平台很有可能是神经加速棒和传统</a:t>
            </a:r>
            <a:r>
              <a:rPr lang="en-US" altLang="zh-CN" dirty="0"/>
              <a:t>CPU</a:t>
            </a:r>
            <a:r>
              <a:rPr lang="zh-CN" altLang="en-US" dirty="0"/>
              <a:t>的结合，再加上</a:t>
            </a:r>
            <a:r>
              <a:rPr lang="en-US" altLang="zh-CN" dirty="0"/>
              <a:t>Intel</a:t>
            </a:r>
            <a:r>
              <a:rPr lang="zh-CN" altLang="en-US" dirty="0"/>
              <a:t>官方推出的</a:t>
            </a:r>
            <a:r>
              <a:rPr lang="en-US" altLang="zh-CN" dirty="0" err="1"/>
              <a:t>OpenVINO</a:t>
            </a:r>
            <a:r>
              <a:rPr lang="zh-CN" altLang="en-US" dirty="0"/>
              <a:t>，从底层软件层面上优化视觉神经网络。从官方给出的</a:t>
            </a:r>
            <a:r>
              <a:rPr lang="en-US" altLang="zh-CN" dirty="0"/>
              <a:t>demo</a:t>
            </a:r>
            <a:r>
              <a:rPr lang="zh-CN" altLang="en-US" dirty="0"/>
              <a:t>上看，仅传统的</a:t>
            </a:r>
            <a:r>
              <a:rPr lang="en-US" altLang="zh-CN" dirty="0"/>
              <a:t>PC</a:t>
            </a:r>
            <a:r>
              <a:rPr lang="zh-CN" altLang="en-US" dirty="0"/>
              <a:t>机</a:t>
            </a:r>
            <a:r>
              <a:rPr lang="en-US" altLang="zh-CN" dirty="0"/>
              <a:t>+</a:t>
            </a:r>
            <a:r>
              <a:rPr lang="en-US" altLang="zh-CN" dirty="0" err="1"/>
              <a:t>OpenVINO</a:t>
            </a:r>
            <a:r>
              <a:rPr lang="zh-CN" altLang="en-US" dirty="0"/>
              <a:t>使用</a:t>
            </a:r>
            <a:r>
              <a:rPr lang="en-US" altLang="zh-CN" dirty="0"/>
              <a:t>CNN</a:t>
            </a:r>
            <a:r>
              <a:rPr lang="zh-CN" altLang="en-US" dirty="0"/>
              <a:t>识别车辆目标，已有</a:t>
            </a:r>
            <a:r>
              <a:rPr lang="en-US" altLang="zh-CN" dirty="0"/>
              <a:t>2fps</a:t>
            </a:r>
            <a:r>
              <a:rPr lang="zh-CN" altLang="en-US" dirty="0"/>
              <a:t>，加上</a:t>
            </a:r>
            <a:r>
              <a:rPr lang="en-US" altLang="zh-CN" dirty="0"/>
              <a:t>1050</a:t>
            </a:r>
            <a:r>
              <a:rPr lang="zh-CN" altLang="en-US" dirty="0"/>
              <a:t>显卡可做到</a:t>
            </a:r>
            <a:r>
              <a:rPr lang="en-US" altLang="zh-CN" dirty="0"/>
              <a:t>20fps</a:t>
            </a:r>
            <a:r>
              <a:rPr lang="zh-CN" altLang="en-US" dirty="0"/>
              <a:t>的指标，若采用神经加速棒分离算力，则相信边缘实时计算识别高压塔、鸟窝等是可行的</a:t>
            </a:r>
          </a:p>
        </p:txBody>
      </p:sp>
      <p:pic>
        <p:nvPicPr>
          <p:cNvPr id="1028" name="Picture 4" descr="https://software.intel.com/content/dam/develop/public/us/en/images/hardware/hardware-movidius-ncs-gen2-16x9.png.rendition.intel.web.320.180.png">
            <a:extLst>
              <a:ext uri="{FF2B5EF4-FFF2-40B4-BE49-F238E27FC236}">
                <a16:creationId xmlns:a16="http://schemas.microsoft.com/office/drawing/2014/main" id="{A45FAAA1-EAA2-4DF3-80CC-F6B25A568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9835" y="1737767"/>
            <a:ext cx="3048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85B5273-63E5-4EBD-BA08-08FADA14AC67}"/>
              </a:ext>
            </a:extLst>
          </p:cNvPr>
          <p:cNvSpPr txBox="1"/>
          <p:nvPr/>
        </p:nvSpPr>
        <p:spPr>
          <a:xfrm>
            <a:off x="8593695" y="1052736"/>
            <a:ext cx="252028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神经加速棒</a:t>
            </a:r>
          </a:p>
        </p:txBody>
      </p:sp>
    </p:spTree>
    <p:extLst>
      <p:ext uri="{BB962C8B-B14F-4D97-AF65-F5344CB8AC3E}">
        <p14:creationId xmlns:p14="http://schemas.microsoft.com/office/powerpoint/2010/main" val="3187193837"/>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rot="13500000" flipH="1">
            <a:off x="4402580" y="1242008"/>
            <a:ext cx="3186596" cy="3450487"/>
          </a:xfrm>
          <a:prstGeom prst="rect">
            <a:avLst/>
          </a:prstGeom>
        </p:spPr>
      </p:pic>
      <p:sp>
        <p:nvSpPr>
          <p:cNvPr id="19" name="TextBox 76"/>
          <p:cNvSpPr txBox="1"/>
          <p:nvPr/>
        </p:nvSpPr>
        <p:spPr>
          <a:xfrm>
            <a:off x="5146671" y="2794524"/>
            <a:ext cx="1843774" cy="646331"/>
          </a:xfrm>
          <a:prstGeom prst="rect">
            <a:avLst/>
          </a:prstGeom>
          <a:noFill/>
          <a:effectLst/>
        </p:spPr>
        <p:txBody>
          <a:bodyPr wrap="none" rtlCol="0">
            <a:spAutoFit/>
          </a:bodyPr>
          <a:lstStyle/>
          <a:p>
            <a:pPr algn="ctr"/>
            <a:r>
              <a:rPr lang="en-US" altLang="zh-CN" sz="3600" dirty="0">
                <a:solidFill>
                  <a:schemeClr val="accent3"/>
                </a:solidFill>
                <a:latin typeface="张海山锐线体简" panose="02000000000000000000" pitchFamily="2" charset="-122"/>
                <a:ea typeface="张海山锐线体简" panose="02000000000000000000" pitchFamily="2" charset="-122"/>
              </a:rPr>
              <a:t>PART 05</a:t>
            </a:r>
            <a:endParaRPr lang="zh-CN" altLang="en-US" sz="3600" dirty="0">
              <a:solidFill>
                <a:schemeClr val="accent3"/>
              </a:solidFill>
              <a:latin typeface="张海山锐线体简" panose="02000000000000000000" pitchFamily="2" charset="-122"/>
              <a:ea typeface="张海山锐线体简" panose="02000000000000000000" pitchFamily="2" charset="-122"/>
            </a:endParaRPr>
          </a:p>
        </p:txBody>
      </p:sp>
      <p:sp>
        <p:nvSpPr>
          <p:cNvPr id="23" name="文本框 21"/>
          <p:cNvSpPr txBox="1"/>
          <p:nvPr/>
        </p:nvSpPr>
        <p:spPr>
          <a:xfrm>
            <a:off x="2338009" y="5067593"/>
            <a:ext cx="7519154" cy="492443"/>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000" dirty="0">
                <a:solidFill>
                  <a:schemeClr val="tx2"/>
                </a:solidFill>
                <a:latin typeface="张海山锐线体简" panose="02000000000000000000" pitchFamily="2" charset="-122"/>
                <a:ea typeface="张海山锐线体简" panose="02000000000000000000" pitchFamily="2" charset="-122"/>
              </a:rPr>
              <a:t>Fresh business general template</a:t>
            </a:r>
          </a:p>
          <a:p>
            <a:pPr algn="ctr">
              <a:lnSpc>
                <a:spcPct val="130000"/>
              </a:lnSpc>
            </a:pPr>
            <a:r>
              <a:rPr lang="en-US" altLang="zh-CN" sz="1000" dirty="0">
                <a:solidFill>
                  <a:schemeClr val="tx2"/>
                </a:solidFill>
                <a:latin typeface="张海山锐线体简" panose="02000000000000000000" pitchFamily="2" charset="-122"/>
                <a:ea typeface="张海山锐线体简" panose="02000000000000000000" pitchFamily="2" charset="-122"/>
              </a:rPr>
              <a:t>Applicable to enterprise introduction, summary report, sales marketing, chart </a:t>
            </a:r>
            <a:r>
              <a:rPr lang="en-US" altLang="zh-CN" sz="1000" dirty="0" err="1">
                <a:solidFill>
                  <a:schemeClr val="tx2"/>
                </a:solidFill>
                <a:latin typeface="张海山锐线体简" panose="02000000000000000000" pitchFamily="2" charset="-122"/>
                <a:ea typeface="张海山锐线体简" panose="02000000000000000000" pitchFamily="2" charset="-122"/>
              </a:rPr>
              <a:t>dataa</a:t>
            </a:r>
            <a:endParaRPr lang="zh-CN" altLang="en-US" sz="1000" dirty="0">
              <a:solidFill>
                <a:schemeClr val="tx2"/>
              </a:solidFill>
              <a:latin typeface="张海山锐线体简" panose="02000000000000000000" pitchFamily="2" charset="-122"/>
              <a:ea typeface="张海山锐线体简" panose="02000000000000000000" pitchFamily="2" charset="-122"/>
            </a:endParaRPr>
          </a:p>
        </p:txBody>
      </p:sp>
      <p:sp>
        <p:nvSpPr>
          <p:cNvPr id="27" name="TextBox 76"/>
          <p:cNvSpPr txBox="1"/>
          <p:nvPr/>
        </p:nvSpPr>
        <p:spPr>
          <a:xfrm>
            <a:off x="2569195" y="4051931"/>
            <a:ext cx="6696744" cy="769441"/>
          </a:xfrm>
          <a:prstGeom prst="rect">
            <a:avLst/>
          </a:prstGeom>
          <a:noFill/>
          <a:effectLst/>
        </p:spPr>
        <p:txBody>
          <a:bodyPr wrap="square" rtlCol="0">
            <a:spAutoFit/>
          </a:bodyPr>
          <a:lstStyle/>
          <a:p>
            <a:pPr algn="ctr"/>
            <a:r>
              <a:rPr lang="zh-CN" altLang="en-US" sz="4400" dirty="0">
                <a:latin typeface="张海山锐线体简" panose="02000000000000000000" pitchFamily="2" charset="-122"/>
                <a:ea typeface="张海山锐线体简" panose="02000000000000000000" pitchFamily="2" charset="-122"/>
              </a:rPr>
              <a:t>演示方案</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style.rotation</p:attrName>
                                        </p:attrNameLst>
                                      </p:cBhvr>
                                      <p:tavLst>
                                        <p:tav tm="0">
                                          <p:val>
                                            <p:fltVal val="720"/>
                                          </p:val>
                                        </p:tav>
                                        <p:tav tm="100000">
                                          <p:val>
                                            <p:fltVal val="0"/>
                                          </p:val>
                                        </p:tav>
                                      </p:tavLst>
                                    </p:anim>
                                    <p:anim calcmode="lin" valueType="num">
                                      <p:cBhvr>
                                        <p:cTn id="9" dur="1000" fill="hold"/>
                                        <p:tgtEl>
                                          <p:spTgt spid="2"/>
                                        </p:tgtEl>
                                        <p:attrNameLst>
                                          <p:attrName>ppt_h</p:attrName>
                                        </p:attrNameLst>
                                      </p:cBhvr>
                                      <p:tavLst>
                                        <p:tav tm="0">
                                          <p:val>
                                            <p:fltVal val="0"/>
                                          </p:val>
                                        </p:tav>
                                        <p:tav tm="100000">
                                          <p:val>
                                            <p:strVal val="#ppt_h"/>
                                          </p:val>
                                        </p:tav>
                                      </p:tavLst>
                                    </p:anim>
                                    <p:anim calcmode="lin" valueType="num">
                                      <p:cBhvr>
                                        <p:cTn id="10" dur="100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heel(1)">
                                      <p:cBhvr>
                                        <p:cTn id="14" dur="2000"/>
                                        <p:tgtEl>
                                          <p:spTgt spid="19"/>
                                        </p:tgtEl>
                                      </p:cBhvr>
                                    </p:animEffect>
                                  </p:childTnLst>
                                </p:cTn>
                              </p:par>
                            </p:childTnLst>
                          </p:cTn>
                        </p:par>
                        <p:par>
                          <p:cTn id="15" fill="hold">
                            <p:stCondLst>
                              <p:cond delay="3000"/>
                            </p:stCondLst>
                            <p:childTnLst>
                              <p:par>
                                <p:cTn id="16" presetID="50" presetClass="entr" presetSubtype="0" decel="10000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1000" fill="hold"/>
                                        <p:tgtEl>
                                          <p:spTgt spid="27"/>
                                        </p:tgtEl>
                                        <p:attrNameLst>
                                          <p:attrName>ppt_w</p:attrName>
                                        </p:attrNameLst>
                                      </p:cBhvr>
                                      <p:tavLst>
                                        <p:tav tm="0">
                                          <p:val>
                                            <p:strVal val="#ppt_w+.3"/>
                                          </p:val>
                                        </p:tav>
                                        <p:tav tm="100000">
                                          <p:val>
                                            <p:strVal val="#ppt_w"/>
                                          </p:val>
                                        </p:tav>
                                      </p:tavLst>
                                    </p:anim>
                                    <p:anim calcmode="lin" valueType="num">
                                      <p:cBhvr>
                                        <p:cTn id="19" dur="1000" fill="hold"/>
                                        <p:tgtEl>
                                          <p:spTgt spid="27"/>
                                        </p:tgtEl>
                                        <p:attrNameLst>
                                          <p:attrName>ppt_h</p:attrName>
                                        </p:attrNameLst>
                                      </p:cBhvr>
                                      <p:tavLst>
                                        <p:tav tm="0">
                                          <p:val>
                                            <p:strVal val="#ppt_h"/>
                                          </p:val>
                                        </p:tav>
                                        <p:tav tm="100000">
                                          <p:val>
                                            <p:strVal val="#ppt_h"/>
                                          </p:val>
                                        </p:tav>
                                      </p:tavLst>
                                    </p:anim>
                                    <p:animEffect transition="in" filter="fade">
                                      <p:cBhvr>
                                        <p:cTn id="20" dur="1000"/>
                                        <p:tgtEl>
                                          <p:spTgt spid="27"/>
                                        </p:tgtEl>
                                      </p:cBhvr>
                                    </p:animEffect>
                                  </p:childTnLst>
                                </p:cTn>
                              </p:par>
                            </p:childTnLst>
                          </p:cTn>
                        </p:par>
                        <p:par>
                          <p:cTn id="21" fill="hold">
                            <p:stCondLst>
                              <p:cond delay="4000"/>
                            </p:stCondLst>
                            <p:childTnLst>
                              <p:par>
                                <p:cTn id="22" presetID="42"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63"/>
          <p:cNvSpPr txBox="1"/>
          <p:nvPr/>
        </p:nvSpPr>
        <p:spPr>
          <a:xfrm>
            <a:off x="5631313" y="1688386"/>
            <a:ext cx="1299227" cy="369332"/>
          </a:xfrm>
          <a:prstGeom prst="rect">
            <a:avLst/>
          </a:prstGeom>
          <a:noFill/>
        </p:spPr>
        <p:txBody>
          <a:bodyPr wrap="square" rtlCol="0">
            <a:spAutoFit/>
          </a:bodyPr>
          <a:lstStyle/>
          <a:p>
            <a:r>
              <a:rPr lang="zh-CN" altLang="en-US" b="1" dirty="0">
                <a:solidFill>
                  <a:schemeClr val="tx1">
                    <a:lumMod val="65000"/>
                    <a:lumOff val="35000"/>
                  </a:schemeClr>
                </a:solidFill>
                <a:latin typeface="张海山锐线体简" panose="02000000000000000000" pitchFamily="2" charset="-122"/>
                <a:ea typeface="张海山锐线体简" panose="02000000000000000000" pitchFamily="2" charset="-122"/>
              </a:rPr>
              <a:t>自制模型</a:t>
            </a:r>
          </a:p>
        </p:txBody>
      </p:sp>
      <p:sp>
        <p:nvSpPr>
          <p:cNvPr id="47" name="文本框 73"/>
          <p:cNvSpPr txBox="1"/>
          <p:nvPr/>
        </p:nvSpPr>
        <p:spPr>
          <a:xfrm>
            <a:off x="5631313" y="4425029"/>
            <a:ext cx="1299227" cy="369332"/>
          </a:xfrm>
          <a:prstGeom prst="rect">
            <a:avLst/>
          </a:prstGeom>
          <a:noFill/>
        </p:spPr>
        <p:txBody>
          <a:bodyPr wrap="square" rtlCol="0">
            <a:spAutoFit/>
          </a:bodyPr>
          <a:lstStyle/>
          <a:p>
            <a:r>
              <a:rPr lang="zh-CN" altLang="en-US" b="1" dirty="0">
                <a:solidFill>
                  <a:schemeClr val="tx1">
                    <a:lumMod val="65000"/>
                    <a:lumOff val="35000"/>
                  </a:schemeClr>
                </a:solidFill>
                <a:latin typeface="张海山锐线体简" panose="02000000000000000000" pitchFamily="2" charset="-122"/>
                <a:ea typeface="张海山锐线体简" panose="02000000000000000000" pitchFamily="2" charset="-122"/>
              </a:rPr>
              <a:t>现场识别</a:t>
            </a:r>
          </a:p>
        </p:txBody>
      </p:sp>
      <p:sp>
        <p:nvSpPr>
          <p:cNvPr id="49" name="文本框 75"/>
          <p:cNvSpPr txBox="1"/>
          <p:nvPr/>
        </p:nvSpPr>
        <p:spPr>
          <a:xfrm>
            <a:off x="8903351" y="1688386"/>
            <a:ext cx="1299227" cy="369332"/>
          </a:xfrm>
          <a:prstGeom prst="rect">
            <a:avLst/>
          </a:prstGeom>
          <a:noFill/>
        </p:spPr>
        <p:txBody>
          <a:bodyPr wrap="square" rtlCol="0">
            <a:spAutoFit/>
          </a:bodyPr>
          <a:lstStyle/>
          <a:p>
            <a:r>
              <a:rPr lang="zh-CN" altLang="en-US" b="1" dirty="0">
                <a:solidFill>
                  <a:schemeClr val="tx1">
                    <a:lumMod val="65000"/>
                    <a:lumOff val="35000"/>
                  </a:schemeClr>
                </a:solidFill>
                <a:latin typeface="张海山锐线体简" panose="02000000000000000000" pitchFamily="2" charset="-122"/>
                <a:ea typeface="张海山锐线体简" panose="02000000000000000000" pitchFamily="2" charset="-122"/>
              </a:rPr>
              <a:t>播放记录</a:t>
            </a:r>
          </a:p>
        </p:txBody>
      </p:sp>
      <p:sp>
        <p:nvSpPr>
          <p:cNvPr id="51" name="文本框 77"/>
          <p:cNvSpPr txBox="1"/>
          <p:nvPr/>
        </p:nvSpPr>
        <p:spPr>
          <a:xfrm>
            <a:off x="8903351" y="4425029"/>
            <a:ext cx="1299227" cy="369332"/>
          </a:xfrm>
          <a:prstGeom prst="rect">
            <a:avLst/>
          </a:prstGeom>
          <a:noFill/>
        </p:spPr>
        <p:txBody>
          <a:bodyPr wrap="square" rtlCol="0">
            <a:spAutoFit/>
          </a:bodyPr>
          <a:lstStyle/>
          <a:p>
            <a:r>
              <a:rPr lang="zh-CN" altLang="en-US" b="1" dirty="0">
                <a:solidFill>
                  <a:schemeClr val="tx1">
                    <a:lumMod val="65000"/>
                    <a:lumOff val="35000"/>
                  </a:schemeClr>
                </a:solidFill>
                <a:latin typeface="张海山锐线体简" panose="02000000000000000000" pitchFamily="2" charset="-122"/>
                <a:ea typeface="张海山锐线体简" panose="02000000000000000000" pitchFamily="2" charset="-122"/>
              </a:rPr>
              <a:t>室外演示</a:t>
            </a:r>
          </a:p>
        </p:txBody>
      </p:sp>
      <p:sp>
        <p:nvSpPr>
          <p:cNvPr id="54" name="文本框 79"/>
          <p:cNvSpPr txBox="1"/>
          <p:nvPr/>
        </p:nvSpPr>
        <p:spPr>
          <a:xfrm>
            <a:off x="1272423" y="1407919"/>
            <a:ext cx="1644918" cy="461558"/>
          </a:xfrm>
          <a:prstGeom prst="rect">
            <a:avLst/>
          </a:prstGeom>
          <a:noFill/>
        </p:spPr>
        <p:txBody>
          <a:bodyPr wrap="square" rtlCol="0">
            <a:spAutoFit/>
          </a:bodyPr>
          <a:lstStyle/>
          <a:p>
            <a:r>
              <a:rPr lang="zh-CN" altLang="en-US" sz="2400" b="1" dirty="0">
                <a:solidFill>
                  <a:schemeClr val="tx1">
                    <a:lumMod val="65000"/>
                    <a:lumOff val="35000"/>
                  </a:schemeClr>
                </a:solidFill>
                <a:latin typeface="张海山锐线体简" panose="02000000000000000000" pitchFamily="2" charset="-122"/>
                <a:ea typeface="张海山锐线体简" panose="02000000000000000000" pitchFamily="2" charset="-122"/>
              </a:rPr>
              <a:t>演示流程</a:t>
            </a:r>
          </a:p>
        </p:txBody>
      </p:sp>
      <p:sp>
        <p:nvSpPr>
          <p:cNvPr id="56" name="文本框 113"/>
          <p:cNvSpPr txBox="1"/>
          <p:nvPr/>
        </p:nvSpPr>
        <p:spPr>
          <a:xfrm>
            <a:off x="5605372" y="2117685"/>
            <a:ext cx="1411850" cy="587469"/>
          </a:xfrm>
          <a:prstGeom prst="rect">
            <a:avLst/>
          </a:prstGeom>
          <a:noFill/>
        </p:spPr>
        <p:txBody>
          <a:bodyPr wrap="square" rtlCol="0">
            <a:spAutoFit/>
          </a:bodyPr>
          <a:lstStyle/>
          <a:p>
            <a:pPr algn="just">
              <a:lnSpc>
                <a:spcPct val="120000"/>
              </a:lnSpc>
            </a:pPr>
            <a:r>
              <a:rPr lang="zh-CN" altLang="en-US" sz="1400" dirty="0">
                <a:solidFill>
                  <a:schemeClr val="tx1">
                    <a:lumMod val="50000"/>
                    <a:lumOff val="50000"/>
                  </a:schemeClr>
                </a:solidFill>
                <a:latin typeface="张海山锐线体简" panose="02000000000000000000" pitchFamily="2" charset="-122"/>
                <a:ea typeface="张海山锐线体简" panose="02000000000000000000" pitchFamily="2" charset="-122"/>
              </a:rPr>
              <a:t>用木条和电线自己搭电线塔</a:t>
            </a:r>
          </a:p>
        </p:txBody>
      </p:sp>
      <p:sp>
        <p:nvSpPr>
          <p:cNvPr id="57" name="文本框 113"/>
          <p:cNvSpPr txBox="1"/>
          <p:nvPr/>
        </p:nvSpPr>
        <p:spPr>
          <a:xfrm>
            <a:off x="5658404" y="4884679"/>
            <a:ext cx="1411850" cy="846001"/>
          </a:xfrm>
          <a:prstGeom prst="rect">
            <a:avLst/>
          </a:prstGeom>
          <a:noFill/>
        </p:spPr>
        <p:txBody>
          <a:bodyPr wrap="square" rtlCol="0">
            <a:spAutoFit/>
          </a:bodyPr>
          <a:lstStyle/>
          <a:p>
            <a:pPr algn="just">
              <a:lnSpc>
                <a:spcPct val="120000"/>
              </a:lnSpc>
            </a:pPr>
            <a:r>
              <a:rPr lang="zh-CN" altLang="en-US" sz="1400" dirty="0">
                <a:solidFill>
                  <a:schemeClr val="tx1">
                    <a:lumMod val="50000"/>
                    <a:lumOff val="50000"/>
                  </a:schemeClr>
                </a:solidFill>
                <a:latin typeface="张海山锐线体简" panose="02000000000000000000" pitchFamily="2" charset="-122"/>
                <a:ea typeface="张海山锐线体简" panose="02000000000000000000" pitchFamily="2" charset="-122"/>
              </a:rPr>
              <a:t>现场对电信塔和树枝进行识别和巡线</a:t>
            </a:r>
          </a:p>
        </p:txBody>
      </p:sp>
      <p:sp>
        <p:nvSpPr>
          <p:cNvPr id="58" name="文本框 113"/>
          <p:cNvSpPr txBox="1"/>
          <p:nvPr/>
        </p:nvSpPr>
        <p:spPr>
          <a:xfrm>
            <a:off x="8906264" y="2150541"/>
            <a:ext cx="1411850" cy="587469"/>
          </a:xfrm>
          <a:prstGeom prst="rect">
            <a:avLst/>
          </a:prstGeom>
          <a:noFill/>
        </p:spPr>
        <p:txBody>
          <a:bodyPr wrap="square" rtlCol="0">
            <a:spAutoFit/>
          </a:bodyPr>
          <a:lstStyle/>
          <a:p>
            <a:pPr algn="just">
              <a:lnSpc>
                <a:spcPct val="120000"/>
              </a:lnSpc>
            </a:pPr>
            <a:r>
              <a:rPr lang="zh-CN" altLang="en-US" sz="1400" dirty="0">
                <a:solidFill>
                  <a:schemeClr val="tx1">
                    <a:lumMod val="50000"/>
                    <a:lumOff val="50000"/>
                  </a:schemeClr>
                </a:solidFill>
                <a:latin typeface="张海山锐线体简" panose="02000000000000000000" pitchFamily="2" charset="-122"/>
                <a:ea typeface="张海山锐线体简" panose="02000000000000000000" pitchFamily="2" charset="-122"/>
              </a:rPr>
              <a:t>录制在原校的视频演示</a:t>
            </a:r>
          </a:p>
        </p:txBody>
      </p:sp>
      <p:sp>
        <p:nvSpPr>
          <p:cNvPr id="59" name="文本框 113"/>
          <p:cNvSpPr txBox="1"/>
          <p:nvPr/>
        </p:nvSpPr>
        <p:spPr>
          <a:xfrm>
            <a:off x="8906264" y="4868828"/>
            <a:ext cx="1411850" cy="846001"/>
          </a:xfrm>
          <a:prstGeom prst="rect">
            <a:avLst/>
          </a:prstGeom>
          <a:noFill/>
        </p:spPr>
        <p:txBody>
          <a:bodyPr wrap="square" rtlCol="0">
            <a:spAutoFit/>
          </a:bodyPr>
          <a:lstStyle/>
          <a:p>
            <a:pPr algn="just">
              <a:lnSpc>
                <a:spcPct val="120000"/>
              </a:lnSpc>
            </a:pPr>
            <a:r>
              <a:rPr lang="zh-CN" altLang="en-US" sz="1400" dirty="0">
                <a:solidFill>
                  <a:schemeClr val="tx1">
                    <a:lumMod val="50000"/>
                    <a:lumOff val="50000"/>
                  </a:schemeClr>
                </a:solidFill>
                <a:latin typeface="张海山锐线体简" panose="02000000000000000000" pitchFamily="2" charset="-122"/>
                <a:ea typeface="张海山锐线体简" panose="02000000000000000000" pitchFamily="2" charset="-122"/>
              </a:rPr>
              <a:t>如果条件允许，去室外找电线塔直接演示</a:t>
            </a:r>
          </a:p>
        </p:txBody>
      </p:sp>
      <p:sp>
        <p:nvSpPr>
          <p:cNvPr id="60" name="文本框 113"/>
          <p:cNvSpPr txBox="1"/>
          <p:nvPr/>
        </p:nvSpPr>
        <p:spPr>
          <a:xfrm>
            <a:off x="1272423" y="1969840"/>
            <a:ext cx="3528422" cy="411151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首先，用户通过</a:t>
            </a:r>
            <a:r>
              <a:rPr lang="en-US" altLang="zh-CN" sz="1600" dirty="0" err="1">
                <a:solidFill>
                  <a:schemeClr val="tx1">
                    <a:lumMod val="50000"/>
                    <a:lumOff val="50000"/>
                  </a:schemeClr>
                </a:solidFill>
                <a:latin typeface="张海山锐线体简" panose="02000000000000000000" pitchFamily="2" charset="-122"/>
                <a:ea typeface="张海山锐线体简" panose="02000000000000000000" pitchFamily="2" charset="-122"/>
              </a:rPr>
              <a:t>WiFi</a:t>
            </a:r>
            <a:r>
              <a:rPr lang="zh-CN" altLang="en-US"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连接上无人机，进行</a:t>
            </a:r>
            <a:r>
              <a:rPr lang="en-US" altLang="zh-CN"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GSM</a:t>
            </a:r>
            <a:r>
              <a:rPr lang="zh-CN" altLang="en-US"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调试、输入参考坐标、现场遥控飞行选取电线操作</a:t>
            </a:r>
            <a:endParaRPr lang="en-US" altLang="zh-CN" sz="1600" dirty="0">
              <a:solidFill>
                <a:schemeClr val="tx1">
                  <a:lumMod val="50000"/>
                  <a:lumOff val="50000"/>
                </a:schemeClr>
              </a:solidFill>
              <a:latin typeface="张海山锐线体简" panose="02000000000000000000" pitchFamily="2" charset="-122"/>
              <a:ea typeface="张海山锐线体简" panose="02000000000000000000" pitchFamily="2" charset="-122"/>
            </a:endParaRPr>
          </a:p>
          <a:p>
            <a:pPr marL="285750" indent="-285750" algn="just">
              <a:lnSpc>
                <a:spcPct val="150000"/>
              </a:lnSpc>
              <a:buFont typeface="Arial" panose="020B0604020202020204" pitchFamily="34" charset="0"/>
              <a:buChar char="•"/>
            </a:pPr>
            <a:r>
              <a:rPr lang="zh-CN" altLang="en-US"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接着，无人机开始对指定电线指定方向进行探索；当探索一定距离后断开</a:t>
            </a:r>
            <a:r>
              <a:rPr lang="en-US" altLang="zh-CN" sz="1600" dirty="0" err="1">
                <a:solidFill>
                  <a:schemeClr val="tx1">
                    <a:lumMod val="50000"/>
                    <a:lumOff val="50000"/>
                  </a:schemeClr>
                </a:solidFill>
                <a:latin typeface="张海山锐线体简" panose="02000000000000000000" pitchFamily="2" charset="-122"/>
                <a:ea typeface="张海山锐线体简" panose="02000000000000000000" pitchFamily="2" charset="-122"/>
              </a:rPr>
              <a:t>WiFi</a:t>
            </a:r>
            <a:r>
              <a:rPr lang="zh-CN" altLang="en-US"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（停止图传），同时</a:t>
            </a:r>
            <a:r>
              <a:rPr lang="en-US" altLang="zh-CN"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GSM</a:t>
            </a:r>
            <a:r>
              <a:rPr lang="zh-CN" altLang="en-US"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开始回传坐标</a:t>
            </a:r>
            <a:endParaRPr lang="en-US" altLang="zh-CN" sz="1600" dirty="0">
              <a:solidFill>
                <a:schemeClr val="tx1">
                  <a:lumMod val="50000"/>
                  <a:lumOff val="50000"/>
                </a:schemeClr>
              </a:solidFill>
              <a:latin typeface="张海山锐线体简" panose="02000000000000000000" pitchFamily="2" charset="-122"/>
              <a:ea typeface="张海山锐线体简" panose="02000000000000000000" pitchFamily="2" charset="-122"/>
            </a:endParaRPr>
          </a:p>
          <a:p>
            <a:pPr marL="285750" indent="-285750" algn="just">
              <a:lnSpc>
                <a:spcPct val="150000"/>
              </a:lnSpc>
              <a:buFont typeface="Arial" panose="020B0604020202020204" pitchFamily="34" charset="0"/>
              <a:buChar char="•"/>
            </a:pPr>
            <a:r>
              <a:rPr lang="zh-CN" altLang="en-US"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用户可对无人机在任意时刻通过</a:t>
            </a:r>
            <a:r>
              <a:rPr lang="en-US" altLang="zh-CN"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GSM</a:t>
            </a:r>
            <a:r>
              <a:rPr lang="zh-CN" altLang="en-US"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发送回航消息，也可等待无人机检测到错误后请求回航</a:t>
            </a:r>
            <a:endParaRPr lang="en-US" altLang="zh-CN" sz="1600" dirty="0">
              <a:solidFill>
                <a:schemeClr val="tx1">
                  <a:lumMod val="50000"/>
                  <a:lumOff val="50000"/>
                </a:schemeClr>
              </a:solidFill>
              <a:latin typeface="张海山锐线体简" panose="02000000000000000000" pitchFamily="2" charset="-122"/>
              <a:ea typeface="张海山锐线体简" panose="02000000000000000000" pitchFamily="2" charset="-122"/>
            </a:endParaRPr>
          </a:p>
          <a:p>
            <a:pPr marL="285750" indent="-285750" algn="just">
              <a:lnSpc>
                <a:spcPct val="150000"/>
              </a:lnSpc>
              <a:buFont typeface="Arial" panose="020B0604020202020204" pitchFamily="34" charset="0"/>
              <a:buChar char="•"/>
            </a:pPr>
            <a:r>
              <a:rPr lang="zh-CN" altLang="en-US" sz="1600" dirty="0">
                <a:solidFill>
                  <a:schemeClr val="tx1">
                    <a:lumMod val="50000"/>
                    <a:lumOff val="50000"/>
                  </a:schemeClr>
                </a:solidFill>
                <a:latin typeface="张海山锐线体简" panose="02000000000000000000" pitchFamily="2" charset="-122"/>
                <a:ea typeface="张海山锐线体简" panose="02000000000000000000" pitchFamily="2" charset="-122"/>
              </a:rPr>
              <a:t>回航后可回放在巡线过程中的视频</a:t>
            </a:r>
          </a:p>
        </p:txBody>
      </p:sp>
      <p:grpSp>
        <p:nvGrpSpPr>
          <p:cNvPr id="11" name="组合 10"/>
          <p:cNvGrpSpPr/>
          <p:nvPr/>
        </p:nvGrpSpPr>
        <p:grpSpPr>
          <a:xfrm>
            <a:off x="7394331" y="1019390"/>
            <a:ext cx="1409140" cy="5107845"/>
            <a:chOff x="7392744" y="1019389"/>
            <a:chExt cx="1409140" cy="5107845"/>
          </a:xfrm>
        </p:grpSpPr>
        <p:sp>
          <p:nvSpPr>
            <p:cNvPr id="3" name="圆角矩形 25"/>
            <p:cNvSpPr/>
            <p:nvPr/>
          </p:nvSpPr>
          <p:spPr>
            <a:xfrm rot="16200000" flipH="1" flipV="1">
              <a:off x="7088981" y="1781472"/>
              <a:ext cx="2016664" cy="975487"/>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1" fmla="*/ 0 w 2114558"/>
                <a:gd name="connsiteY0-2" fmla="*/ 129861 h 1036320"/>
                <a:gd name="connsiteX1-3" fmla="*/ 129861 w 2114558"/>
                <a:gd name="connsiteY1-4" fmla="*/ 0 h 1036320"/>
                <a:gd name="connsiteX2-5" fmla="*/ 1576810 w 2114558"/>
                <a:gd name="connsiteY2-6" fmla="*/ 0 h 1036320"/>
                <a:gd name="connsiteX3-7" fmla="*/ 1706671 w 2114558"/>
                <a:gd name="connsiteY3-8" fmla="*/ 129861 h 1036320"/>
                <a:gd name="connsiteX4-9" fmla="*/ 2114550 w 2114558"/>
                <a:gd name="connsiteY4-10" fmla="*/ 509588 h 1036320"/>
                <a:gd name="connsiteX5-11" fmla="*/ 1706671 w 2114558"/>
                <a:gd name="connsiteY5-12" fmla="*/ 906459 h 1036320"/>
                <a:gd name="connsiteX6-13" fmla="*/ 1576810 w 2114558"/>
                <a:gd name="connsiteY6-14" fmla="*/ 1036320 h 1036320"/>
                <a:gd name="connsiteX7-15" fmla="*/ 129861 w 2114558"/>
                <a:gd name="connsiteY7-16" fmla="*/ 1036320 h 1036320"/>
                <a:gd name="connsiteX8-17" fmla="*/ 0 w 2114558"/>
                <a:gd name="connsiteY8-18" fmla="*/ 906459 h 1036320"/>
                <a:gd name="connsiteX9" fmla="*/ 0 w 2114558"/>
                <a:gd name="connsiteY9" fmla="*/ 129861 h 1036320"/>
                <a:gd name="connsiteX0-19" fmla="*/ 0 w 2114560"/>
                <a:gd name="connsiteY0-20" fmla="*/ 129861 h 1036320"/>
                <a:gd name="connsiteX1-21" fmla="*/ 129861 w 2114560"/>
                <a:gd name="connsiteY1-22" fmla="*/ 0 h 1036320"/>
                <a:gd name="connsiteX2-23" fmla="*/ 1576810 w 2114560"/>
                <a:gd name="connsiteY2-24" fmla="*/ 0 h 1036320"/>
                <a:gd name="connsiteX3-25" fmla="*/ 1778109 w 2114560"/>
                <a:gd name="connsiteY3-26" fmla="*/ 148911 h 1036320"/>
                <a:gd name="connsiteX4-27" fmla="*/ 2114550 w 2114560"/>
                <a:gd name="connsiteY4-28" fmla="*/ 509588 h 1036320"/>
                <a:gd name="connsiteX5-29" fmla="*/ 1706671 w 2114560"/>
                <a:gd name="connsiteY5-30" fmla="*/ 906459 h 1036320"/>
                <a:gd name="connsiteX6-31" fmla="*/ 1576810 w 2114560"/>
                <a:gd name="connsiteY6-32" fmla="*/ 1036320 h 1036320"/>
                <a:gd name="connsiteX7-33" fmla="*/ 129861 w 2114560"/>
                <a:gd name="connsiteY7-34" fmla="*/ 1036320 h 1036320"/>
                <a:gd name="connsiteX8-35" fmla="*/ 0 w 2114560"/>
                <a:gd name="connsiteY8-36" fmla="*/ 906459 h 1036320"/>
                <a:gd name="connsiteX9-37" fmla="*/ 0 w 2114560"/>
                <a:gd name="connsiteY9-38" fmla="*/ 129861 h 1036320"/>
                <a:gd name="connsiteX0-39" fmla="*/ 0 w 2114567"/>
                <a:gd name="connsiteY0-40" fmla="*/ 129861 h 1036320"/>
                <a:gd name="connsiteX1-41" fmla="*/ 129861 w 2114567"/>
                <a:gd name="connsiteY1-42" fmla="*/ 0 h 1036320"/>
                <a:gd name="connsiteX2-43" fmla="*/ 1576810 w 2114567"/>
                <a:gd name="connsiteY2-44" fmla="*/ 0 h 1036320"/>
                <a:gd name="connsiteX3-45" fmla="*/ 1778109 w 2114567"/>
                <a:gd name="connsiteY3-46" fmla="*/ 148911 h 1036320"/>
                <a:gd name="connsiteX4-47" fmla="*/ 2114550 w 2114567"/>
                <a:gd name="connsiteY4-48" fmla="*/ 509588 h 1036320"/>
                <a:gd name="connsiteX5-49" fmla="*/ 1706671 w 2114567"/>
                <a:gd name="connsiteY5-50" fmla="*/ 906459 h 1036320"/>
                <a:gd name="connsiteX6-51" fmla="*/ 1576810 w 2114567"/>
                <a:gd name="connsiteY6-52" fmla="*/ 1036320 h 1036320"/>
                <a:gd name="connsiteX7-53" fmla="*/ 129861 w 2114567"/>
                <a:gd name="connsiteY7-54" fmla="*/ 1036320 h 1036320"/>
                <a:gd name="connsiteX8-55" fmla="*/ 0 w 2114567"/>
                <a:gd name="connsiteY8-56" fmla="*/ 906459 h 1036320"/>
                <a:gd name="connsiteX9-57" fmla="*/ 0 w 2114567"/>
                <a:gd name="connsiteY9-58" fmla="*/ 129861 h 1036320"/>
                <a:gd name="connsiteX0-59" fmla="*/ 0 w 2114568"/>
                <a:gd name="connsiteY0-60" fmla="*/ 129861 h 1036320"/>
                <a:gd name="connsiteX1-61" fmla="*/ 129861 w 2114568"/>
                <a:gd name="connsiteY1-62" fmla="*/ 0 h 1036320"/>
                <a:gd name="connsiteX2-63" fmla="*/ 1576810 w 2114568"/>
                <a:gd name="connsiteY2-64" fmla="*/ 0 h 1036320"/>
                <a:gd name="connsiteX3-65" fmla="*/ 1782872 w 2114568"/>
                <a:gd name="connsiteY3-66" fmla="*/ 129861 h 1036320"/>
                <a:gd name="connsiteX4-67" fmla="*/ 2114550 w 2114568"/>
                <a:gd name="connsiteY4-68" fmla="*/ 509588 h 1036320"/>
                <a:gd name="connsiteX5-69" fmla="*/ 1706671 w 2114568"/>
                <a:gd name="connsiteY5-70" fmla="*/ 906459 h 1036320"/>
                <a:gd name="connsiteX6-71" fmla="*/ 1576810 w 2114568"/>
                <a:gd name="connsiteY6-72" fmla="*/ 1036320 h 1036320"/>
                <a:gd name="connsiteX7-73" fmla="*/ 129861 w 2114568"/>
                <a:gd name="connsiteY7-74" fmla="*/ 1036320 h 1036320"/>
                <a:gd name="connsiteX8-75" fmla="*/ 0 w 2114568"/>
                <a:gd name="connsiteY8-76" fmla="*/ 906459 h 1036320"/>
                <a:gd name="connsiteX9-77" fmla="*/ 0 w 2114568"/>
                <a:gd name="connsiteY9-78" fmla="*/ 129861 h 1036320"/>
                <a:gd name="connsiteX0-79" fmla="*/ 0 w 2114568"/>
                <a:gd name="connsiteY0-80" fmla="*/ 129861 h 1036320"/>
                <a:gd name="connsiteX1-81" fmla="*/ 129861 w 2114568"/>
                <a:gd name="connsiteY1-82" fmla="*/ 0 h 1036320"/>
                <a:gd name="connsiteX2-83" fmla="*/ 1576810 w 2114568"/>
                <a:gd name="connsiteY2-84" fmla="*/ 0 h 1036320"/>
                <a:gd name="connsiteX3-85" fmla="*/ 1782872 w 2114568"/>
                <a:gd name="connsiteY3-86" fmla="*/ 129861 h 1036320"/>
                <a:gd name="connsiteX4-87" fmla="*/ 2114550 w 2114568"/>
                <a:gd name="connsiteY4-88" fmla="*/ 509588 h 1036320"/>
                <a:gd name="connsiteX5-89" fmla="*/ 1706671 w 2114568"/>
                <a:gd name="connsiteY5-90" fmla="*/ 906459 h 1036320"/>
                <a:gd name="connsiteX6-91" fmla="*/ 1576810 w 2114568"/>
                <a:gd name="connsiteY6-92" fmla="*/ 1036320 h 1036320"/>
                <a:gd name="connsiteX7-93" fmla="*/ 129861 w 2114568"/>
                <a:gd name="connsiteY7-94" fmla="*/ 1036320 h 1036320"/>
                <a:gd name="connsiteX8-95" fmla="*/ 0 w 2114568"/>
                <a:gd name="connsiteY8-96" fmla="*/ 906459 h 1036320"/>
                <a:gd name="connsiteX9-97" fmla="*/ 0 w 2114568"/>
                <a:gd name="connsiteY9-98" fmla="*/ 129861 h 1036320"/>
                <a:gd name="connsiteX0-99" fmla="*/ 0 w 2114571"/>
                <a:gd name="connsiteY0-100" fmla="*/ 129861 h 1036320"/>
                <a:gd name="connsiteX1-101" fmla="*/ 129861 w 2114571"/>
                <a:gd name="connsiteY1-102" fmla="*/ 0 h 1036320"/>
                <a:gd name="connsiteX2-103" fmla="*/ 1576810 w 2114571"/>
                <a:gd name="connsiteY2-104" fmla="*/ 0 h 1036320"/>
                <a:gd name="connsiteX3-105" fmla="*/ 1811447 w 2114571"/>
                <a:gd name="connsiteY3-106" fmla="*/ 120336 h 1036320"/>
                <a:gd name="connsiteX4-107" fmla="*/ 2114550 w 2114571"/>
                <a:gd name="connsiteY4-108" fmla="*/ 509588 h 1036320"/>
                <a:gd name="connsiteX5-109" fmla="*/ 1706671 w 2114571"/>
                <a:gd name="connsiteY5-110" fmla="*/ 906459 h 1036320"/>
                <a:gd name="connsiteX6-111" fmla="*/ 1576810 w 2114571"/>
                <a:gd name="connsiteY6-112" fmla="*/ 1036320 h 1036320"/>
                <a:gd name="connsiteX7-113" fmla="*/ 129861 w 2114571"/>
                <a:gd name="connsiteY7-114" fmla="*/ 1036320 h 1036320"/>
                <a:gd name="connsiteX8-115" fmla="*/ 0 w 2114571"/>
                <a:gd name="connsiteY8-116" fmla="*/ 906459 h 1036320"/>
                <a:gd name="connsiteX9-117" fmla="*/ 0 w 2114571"/>
                <a:gd name="connsiteY9-118" fmla="*/ 129861 h 1036320"/>
                <a:gd name="connsiteX0-119" fmla="*/ 0 w 2114571"/>
                <a:gd name="connsiteY0-120" fmla="*/ 129861 h 1036320"/>
                <a:gd name="connsiteX1-121" fmla="*/ 129861 w 2114571"/>
                <a:gd name="connsiteY1-122" fmla="*/ 0 h 1036320"/>
                <a:gd name="connsiteX2-123" fmla="*/ 1576810 w 2114571"/>
                <a:gd name="connsiteY2-124" fmla="*/ 0 h 1036320"/>
                <a:gd name="connsiteX3-125" fmla="*/ 1811447 w 2114571"/>
                <a:gd name="connsiteY3-126" fmla="*/ 120336 h 1036320"/>
                <a:gd name="connsiteX4-127" fmla="*/ 2114550 w 2114571"/>
                <a:gd name="connsiteY4-128" fmla="*/ 509588 h 1036320"/>
                <a:gd name="connsiteX5-129" fmla="*/ 1706671 w 2114571"/>
                <a:gd name="connsiteY5-130" fmla="*/ 906459 h 1036320"/>
                <a:gd name="connsiteX6-131" fmla="*/ 1576810 w 2114571"/>
                <a:gd name="connsiteY6-132" fmla="*/ 1036320 h 1036320"/>
                <a:gd name="connsiteX7-133" fmla="*/ 129861 w 2114571"/>
                <a:gd name="connsiteY7-134" fmla="*/ 1036320 h 1036320"/>
                <a:gd name="connsiteX8-135" fmla="*/ 0 w 2114571"/>
                <a:gd name="connsiteY8-136" fmla="*/ 906459 h 1036320"/>
                <a:gd name="connsiteX9-137" fmla="*/ 0 w 2114571"/>
                <a:gd name="connsiteY9-138" fmla="*/ 129861 h 1036320"/>
                <a:gd name="connsiteX0-139" fmla="*/ 0 w 2114581"/>
                <a:gd name="connsiteY0-140" fmla="*/ 129861 h 1036320"/>
                <a:gd name="connsiteX1-141" fmla="*/ 129861 w 2114581"/>
                <a:gd name="connsiteY1-142" fmla="*/ 0 h 1036320"/>
                <a:gd name="connsiteX2-143" fmla="*/ 1576810 w 2114581"/>
                <a:gd name="connsiteY2-144" fmla="*/ 0 h 1036320"/>
                <a:gd name="connsiteX3-145" fmla="*/ 1811447 w 2114581"/>
                <a:gd name="connsiteY3-146" fmla="*/ 120336 h 1036320"/>
                <a:gd name="connsiteX4-147" fmla="*/ 2114550 w 2114581"/>
                <a:gd name="connsiteY4-148" fmla="*/ 509588 h 1036320"/>
                <a:gd name="connsiteX5-149" fmla="*/ 1706671 w 2114581"/>
                <a:gd name="connsiteY5-150" fmla="*/ 906459 h 1036320"/>
                <a:gd name="connsiteX6-151" fmla="*/ 1576810 w 2114581"/>
                <a:gd name="connsiteY6-152" fmla="*/ 1036320 h 1036320"/>
                <a:gd name="connsiteX7-153" fmla="*/ 129861 w 2114581"/>
                <a:gd name="connsiteY7-154" fmla="*/ 1036320 h 1036320"/>
                <a:gd name="connsiteX8-155" fmla="*/ 0 w 2114581"/>
                <a:gd name="connsiteY8-156" fmla="*/ 906459 h 1036320"/>
                <a:gd name="connsiteX9-157" fmla="*/ 0 w 2114581"/>
                <a:gd name="connsiteY9-158" fmla="*/ 129861 h 1036320"/>
                <a:gd name="connsiteX0-159" fmla="*/ 0 w 2114586"/>
                <a:gd name="connsiteY0-160" fmla="*/ 129861 h 1036320"/>
                <a:gd name="connsiteX1-161" fmla="*/ 129861 w 2114586"/>
                <a:gd name="connsiteY1-162" fmla="*/ 0 h 1036320"/>
                <a:gd name="connsiteX2-163" fmla="*/ 1576810 w 2114586"/>
                <a:gd name="connsiteY2-164" fmla="*/ 0 h 1036320"/>
                <a:gd name="connsiteX3-165" fmla="*/ 1811447 w 2114586"/>
                <a:gd name="connsiteY3-166" fmla="*/ 120336 h 1036320"/>
                <a:gd name="connsiteX4-167" fmla="*/ 2114550 w 2114586"/>
                <a:gd name="connsiteY4-168" fmla="*/ 509588 h 1036320"/>
                <a:gd name="connsiteX5-169" fmla="*/ 1706671 w 2114586"/>
                <a:gd name="connsiteY5-170" fmla="*/ 906459 h 1036320"/>
                <a:gd name="connsiteX6-171" fmla="*/ 1576810 w 2114586"/>
                <a:gd name="connsiteY6-172" fmla="*/ 1036320 h 1036320"/>
                <a:gd name="connsiteX7-173" fmla="*/ 129861 w 2114586"/>
                <a:gd name="connsiteY7-174" fmla="*/ 1036320 h 1036320"/>
                <a:gd name="connsiteX8-175" fmla="*/ 0 w 2114586"/>
                <a:gd name="connsiteY8-176" fmla="*/ 906459 h 1036320"/>
                <a:gd name="connsiteX9-177" fmla="*/ 0 w 2114586"/>
                <a:gd name="connsiteY9-178" fmla="*/ 129861 h 1036320"/>
                <a:gd name="connsiteX0-179" fmla="*/ 0 w 2114586"/>
                <a:gd name="connsiteY0-180" fmla="*/ 129861 h 1036320"/>
                <a:gd name="connsiteX1-181" fmla="*/ 129861 w 2114586"/>
                <a:gd name="connsiteY1-182" fmla="*/ 0 h 1036320"/>
                <a:gd name="connsiteX2-183" fmla="*/ 1576810 w 2114586"/>
                <a:gd name="connsiteY2-184" fmla="*/ 0 h 1036320"/>
                <a:gd name="connsiteX3-185" fmla="*/ 1811447 w 2114586"/>
                <a:gd name="connsiteY3-186" fmla="*/ 120336 h 1036320"/>
                <a:gd name="connsiteX4-187" fmla="*/ 2114550 w 2114586"/>
                <a:gd name="connsiteY4-188" fmla="*/ 509588 h 1036320"/>
                <a:gd name="connsiteX5-189" fmla="*/ 1706671 w 2114586"/>
                <a:gd name="connsiteY5-190" fmla="*/ 906459 h 1036320"/>
                <a:gd name="connsiteX6-191" fmla="*/ 1576810 w 2114586"/>
                <a:gd name="connsiteY6-192" fmla="*/ 1036320 h 1036320"/>
                <a:gd name="connsiteX7-193" fmla="*/ 129861 w 2114586"/>
                <a:gd name="connsiteY7-194" fmla="*/ 1036320 h 1036320"/>
                <a:gd name="connsiteX8-195" fmla="*/ 0 w 2114586"/>
                <a:gd name="connsiteY8-196" fmla="*/ 906459 h 1036320"/>
                <a:gd name="connsiteX9-197" fmla="*/ 0 w 2114586"/>
                <a:gd name="connsiteY9-198" fmla="*/ 129861 h 1036320"/>
                <a:gd name="connsiteX0-199" fmla="*/ 0 w 2114586"/>
                <a:gd name="connsiteY0-200" fmla="*/ 129861 h 1036320"/>
                <a:gd name="connsiteX1-201" fmla="*/ 129861 w 2114586"/>
                <a:gd name="connsiteY1-202" fmla="*/ 0 h 1036320"/>
                <a:gd name="connsiteX2-203" fmla="*/ 1576810 w 2114586"/>
                <a:gd name="connsiteY2-204" fmla="*/ 0 h 1036320"/>
                <a:gd name="connsiteX3-205" fmla="*/ 1811447 w 2114586"/>
                <a:gd name="connsiteY3-206" fmla="*/ 120336 h 1036320"/>
                <a:gd name="connsiteX4-207" fmla="*/ 2114550 w 2114586"/>
                <a:gd name="connsiteY4-208" fmla="*/ 509588 h 1036320"/>
                <a:gd name="connsiteX5-209" fmla="*/ 1706671 w 2114586"/>
                <a:gd name="connsiteY5-210" fmla="*/ 906459 h 1036320"/>
                <a:gd name="connsiteX6-211" fmla="*/ 1576810 w 2114586"/>
                <a:gd name="connsiteY6-212" fmla="*/ 1036320 h 1036320"/>
                <a:gd name="connsiteX7-213" fmla="*/ 129861 w 2114586"/>
                <a:gd name="connsiteY7-214" fmla="*/ 1036320 h 1036320"/>
                <a:gd name="connsiteX8-215" fmla="*/ 0 w 2114586"/>
                <a:gd name="connsiteY8-216" fmla="*/ 906459 h 1036320"/>
                <a:gd name="connsiteX9-217" fmla="*/ 0 w 2114586"/>
                <a:gd name="connsiteY9-218" fmla="*/ 129861 h 1036320"/>
                <a:gd name="connsiteX0-219" fmla="*/ 0 w 2114586"/>
                <a:gd name="connsiteY0-220" fmla="*/ 129861 h 1036320"/>
                <a:gd name="connsiteX1-221" fmla="*/ 129861 w 2114586"/>
                <a:gd name="connsiteY1-222" fmla="*/ 0 h 1036320"/>
                <a:gd name="connsiteX2-223" fmla="*/ 1576810 w 2114586"/>
                <a:gd name="connsiteY2-224" fmla="*/ 0 h 1036320"/>
                <a:gd name="connsiteX3-225" fmla="*/ 1811447 w 2114586"/>
                <a:gd name="connsiteY3-226" fmla="*/ 120336 h 1036320"/>
                <a:gd name="connsiteX4-227" fmla="*/ 2114550 w 2114586"/>
                <a:gd name="connsiteY4-228" fmla="*/ 509588 h 1036320"/>
                <a:gd name="connsiteX5-229" fmla="*/ 1749534 w 2114586"/>
                <a:gd name="connsiteY5-230" fmla="*/ 930271 h 1036320"/>
                <a:gd name="connsiteX6-231" fmla="*/ 1576810 w 2114586"/>
                <a:gd name="connsiteY6-232" fmla="*/ 1036320 h 1036320"/>
                <a:gd name="connsiteX7-233" fmla="*/ 129861 w 2114586"/>
                <a:gd name="connsiteY7-234" fmla="*/ 1036320 h 1036320"/>
                <a:gd name="connsiteX8-235" fmla="*/ 0 w 2114586"/>
                <a:gd name="connsiteY8-236" fmla="*/ 906459 h 1036320"/>
                <a:gd name="connsiteX9-237" fmla="*/ 0 w 2114586"/>
                <a:gd name="connsiteY9-238" fmla="*/ 129861 h 1036320"/>
                <a:gd name="connsiteX0-239" fmla="*/ 0 w 2114586"/>
                <a:gd name="connsiteY0-240" fmla="*/ 129861 h 1036320"/>
                <a:gd name="connsiteX1-241" fmla="*/ 129861 w 2114586"/>
                <a:gd name="connsiteY1-242" fmla="*/ 0 h 1036320"/>
                <a:gd name="connsiteX2-243" fmla="*/ 1576810 w 2114586"/>
                <a:gd name="connsiteY2-244" fmla="*/ 0 h 1036320"/>
                <a:gd name="connsiteX3-245" fmla="*/ 1811447 w 2114586"/>
                <a:gd name="connsiteY3-246" fmla="*/ 120336 h 1036320"/>
                <a:gd name="connsiteX4-247" fmla="*/ 2114550 w 2114586"/>
                <a:gd name="connsiteY4-248" fmla="*/ 509588 h 1036320"/>
                <a:gd name="connsiteX5-249" fmla="*/ 1749534 w 2114586"/>
                <a:gd name="connsiteY5-250" fmla="*/ 930271 h 1036320"/>
                <a:gd name="connsiteX6-251" fmla="*/ 1576810 w 2114586"/>
                <a:gd name="connsiteY6-252" fmla="*/ 1036320 h 1036320"/>
                <a:gd name="connsiteX7-253" fmla="*/ 129861 w 2114586"/>
                <a:gd name="connsiteY7-254" fmla="*/ 1036320 h 1036320"/>
                <a:gd name="connsiteX8-255" fmla="*/ 0 w 2114586"/>
                <a:gd name="connsiteY8-256" fmla="*/ 906459 h 1036320"/>
                <a:gd name="connsiteX9-257" fmla="*/ 0 w 2114586"/>
                <a:gd name="connsiteY9-258" fmla="*/ 129861 h 1036320"/>
                <a:gd name="connsiteX0-259" fmla="*/ 0 w 2114586"/>
                <a:gd name="connsiteY0-260" fmla="*/ 129861 h 1036320"/>
                <a:gd name="connsiteX1-261" fmla="*/ 129861 w 2114586"/>
                <a:gd name="connsiteY1-262" fmla="*/ 0 h 1036320"/>
                <a:gd name="connsiteX2-263" fmla="*/ 1576810 w 2114586"/>
                <a:gd name="connsiteY2-264" fmla="*/ 0 h 1036320"/>
                <a:gd name="connsiteX3-265" fmla="*/ 1811447 w 2114586"/>
                <a:gd name="connsiteY3-266" fmla="*/ 120336 h 1036320"/>
                <a:gd name="connsiteX4-267" fmla="*/ 2114550 w 2114586"/>
                <a:gd name="connsiteY4-268" fmla="*/ 509588 h 1036320"/>
                <a:gd name="connsiteX5-269" fmla="*/ 1749534 w 2114586"/>
                <a:gd name="connsiteY5-270" fmla="*/ 930271 h 1036320"/>
                <a:gd name="connsiteX6-271" fmla="*/ 1576810 w 2114586"/>
                <a:gd name="connsiteY6-272" fmla="*/ 1036320 h 1036320"/>
                <a:gd name="connsiteX7-273" fmla="*/ 129861 w 2114586"/>
                <a:gd name="connsiteY7-274" fmla="*/ 1036320 h 1036320"/>
                <a:gd name="connsiteX8-275" fmla="*/ 0 w 2114586"/>
                <a:gd name="connsiteY8-276" fmla="*/ 906459 h 1036320"/>
                <a:gd name="connsiteX9-277" fmla="*/ 0 w 2114586"/>
                <a:gd name="connsiteY9-278" fmla="*/ 129861 h 1036320"/>
                <a:gd name="connsiteX0-279" fmla="*/ 0 w 2114598"/>
                <a:gd name="connsiteY0-280" fmla="*/ 129861 h 1036320"/>
                <a:gd name="connsiteX1-281" fmla="*/ 129861 w 2114598"/>
                <a:gd name="connsiteY1-282" fmla="*/ 0 h 1036320"/>
                <a:gd name="connsiteX2-283" fmla="*/ 1576810 w 2114598"/>
                <a:gd name="connsiteY2-284" fmla="*/ 0 h 1036320"/>
                <a:gd name="connsiteX3-285" fmla="*/ 1811447 w 2114598"/>
                <a:gd name="connsiteY3-286" fmla="*/ 120336 h 1036320"/>
                <a:gd name="connsiteX4-287" fmla="*/ 2114550 w 2114598"/>
                <a:gd name="connsiteY4-288" fmla="*/ 509588 h 1036320"/>
                <a:gd name="connsiteX5-289" fmla="*/ 1782871 w 2114598"/>
                <a:gd name="connsiteY5-290" fmla="*/ 939796 h 1036320"/>
                <a:gd name="connsiteX6-291" fmla="*/ 1576810 w 2114598"/>
                <a:gd name="connsiteY6-292" fmla="*/ 1036320 h 1036320"/>
                <a:gd name="connsiteX7-293" fmla="*/ 129861 w 2114598"/>
                <a:gd name="connsiteY7-294" fmla="*/ 1036320 h 1036320"/>
                <a:gd name="connsiteX8-295" fmla="*/ 0 w 2114598"/>
                <a:gd name="connsiteY8-296" fmla="*/ 906459 h 1036320"/>
                <a:gd name="connsiteX9-297" fmla="*/ 0 w 2114598"/>
                <a:gd name="connsiteY9-298" fmla="*/ 129861 h 1036320"/>
                <a:gd name="connsiteX0-299" fmla="*/ 0 w 2114598"/>
                <a:gd name="connsiteY0-300" fmla="*/ 129861 h 1036320"/>
                <a:gd name="connsiteX1-301" fmla="*/ 129861 w 2114598"/>
                <a:gd name="connsiteY1-302" fmla="*/ 0 h 1036320"/>
                <a:gd name="connsiteX2-303" fmla="*/ 1576810 w 2114598"/>
                <a:gd name="connsiteY2-304" fmla="*/ 0 h 1036320"/>
                <a:gd name="connsiteX3-305" fmla="*/ 1811447 w 2114598"/>
                <a:gd name="connsiteY3-306" fmla="*/ 120336 h 1036320"/>
                <a:gd name="connsiteX4-307" fmla="*/ 2114550 w 2114598"/>
                <a:gd name="connsiteY4-308" fmla="*/ 509588 h 1036320"/>
                <a:gd name="connsiteX5-309" fmla="*/ 1782871 w 2114598"/>
                <a:gd name="connsiteY5-310" fmla="*/ 939796 h 1036320"/>
                <a:gd name="connsiteX6-311" fmla="*/ 1576810 w 2114598"/>
                <a:gd name="connsiteY6-312" fmla="*/ 1036320 h 1036320"/>
                <a:gd name="connsiteX7-313" fmla="*/ 129861 w 2114598"/>
                <a:gd name="connsiteY7-314" fmla="*/ 1036320 h 1036320"/>
                <a:gd name="connsiteX8-315" fmla="*/ 0 w 2114598"/>
                <a:gd name="connsiteY8-316" fmla="*/ 906459 h 1036320"/>
                <a:gd name="connsiteX9-317" fmla="*/ 0 w 2114598"/>
                <a:gd name="connsiteY9-318" fmla="*/ 129861 h 1036320"/>
                <a:gd name="connsiteX0-319" fmla="*/ 0 w 2114614"/>
                <a:gd name="connsiteY0-320" fmla="*/ 129861 h 1036320"/>
                <a:gd name="connsiteX1-321" fmla="*/ 129861 w 2114614"/>
                <a:gd name="connsiteY1-322" fmla="*/ 0 h 1036320"/>
                <a:gd name="connsiteX2-323" fmla="*/ 1576810 w 2114614"/>
                <a:gd name="connsiteY2-324" fmla="*/ 0 h 1036320"/>
                <a:gd name="connsiteX3-325" fmla="*/ 1811447 w 2114614"/>
                <a:gd name="connsiteY3-326" fmla="*/ 120336 h 1036320"/>
                <a:gd name="connsiteX4-327" fmla="*/ 2114550 w 2114614"/>
                <a:gd name="connsiteY4-328" fmla="*/ 509588 h 1036320"/>
                <a:gd name="connsiteX5-329" fmla="*/ 1782871 w 2114614"/>
                <a:gd name="connsiteY5-330" fmla="*/ 939796 h 1036320"/>
                <a:gd name="connsiteX6-331" fmla="*/ 1576810 w 2114614"/>
                <a:gd name="connsiteY6-332" fmla="*/ 1036320 h 1036320"/>
                <a:gd name="connsiteX7-333" fmla="*/ 129861 w 2114614"/>
                <a:gd name="connsiteY7-334" fmla="*/ 1036320 h 1036320"/>
                <a:gd name="connsiteX8-335" fmla="*/ 0 w 2114614"/>
                <a:gd name="connsiteY8-336" fmla="*/ 906459 h 1036320"/>
                <a:gd name="connsiteX9-337" fmla="*/ 0 w 2114614"/>
                <a:gd name="connsiteY9-338" fmla="*/ 129861 h 1036320"/>
                <a:gd name="connsiteX0-339" fmla="*/ 0 w 2114586"/>
                <a:gd name="connsiteY0-340" fmla="*/ 129861 h 1036320"/>
                <a:gd name="connsiteX1-341" fmla="*/ 129861 w 2114586"/>
                <a:gd name="connsiteY1-342" fmla="*/ 0 h 1036320"/>
                <a:gd name="connsiteX2-343" fmla="*/ 1576810 w 2114586"/>
                <a:gd name="connsiteY2-344" fmla="*/ 0 h 1036320"/>
                <a:gd name="connsiteX3-345" fmla="*/ 1811447 w 2114586"/>
                <a:gd name="connsiteY3-346" fmla="*/ 120336 h 1036320"/>
                <a:gd name="connsiteX4-347" fmla="*/ 2114550 w 2114586"/>
                <a:gd name="connsiteY4-348" fmla="*/ 509588 h 1036320"/>
                <a:gd name="connsiteX5-349" fmla="*/ 1782871 w 2114586"/>
                <a:gd name="connsiteY5-350" fmla="*/ 939796 h 1036320"/>
                <a:gd name="connsiteX6-351" fmla="*/ 1576810 w 2114586"/>
                <a:gd name="connsiteY6-352" fmla="*/ 1036320 h 1036320"/>
                <a:gd name="connsiteX7-353" fmla="*/ 129861 w 2114586"/>
                <a:gd name="connsiteY7-354" fmla="*/ 1036320 h 1036320"/>
                <a:gd name="connsiteX8-355" fmla="*/ 0 w 2114586"/>
                <a:gd name="connsiteY8-356" fmla="*/ 906459 h 1036320"/>
                <a:gd name="connsiteX9-357" fmla="*/ 0 w 2114586"/>
                <a:gd name="connsiteY9-358" fmla="*/ 129861 h 1036320"/>
                <a:gd name="connsiteX0-359" fmla="*/ 0 w 2114586"/>
                <a:gd name="connsiteY0-360" fmla="*/ 129861 h 1036320"/>
                <a:gd name="connsiteX1-361" fmla="*/ 129861 w 2114586"/>
                <a:gd name="connsiteY1-362" fmla="*/ 0 h 1036320"/>
                <a:gd name="connsiteX2-363" fmla="*/ 1576810 w 2114586"/>
                <a:gd name="connsiteY2-364" fmla="*/ 0 h 1036320"/>
                <a:gd name="connsiteX3-365" fmla="*/ 1811447 w 2114586"/>
                <a:gd name="connsiteY3-366" fmla="*/ 120336 h 1036320"/>
                <a:gd name="connsiteX4-367" fmla="*/ 2114550 w 2114586"/>
                <a:gd name="connsiteY4-368" fmla="*/ 509588 h 1036320"/>
                <a:gd name="connsiteX5-369" fmla="*/ 1806683 w 2114586"/>
                <a:gd name="connsiteY5-370" fmla="*/ 944558 h 1036320"/>
                <a:gd name="connsiteX6-371" fmla="*/ 1576810 w 2114586"/>
                <a:gd name="connsiteY6-372" fmla="*/ 1036320 h 1036320"/>
                <a:gd name="connsiteX7-373" fmla="*/ 129861 w 2114586"/>
                <a:gd name="connsiteY7-374" fmla="*/ 1036320 h 1036320"/>
                <a:gd name="connsiteX8-375" fmla="*/ 0 w 2114586"/>
                <a:gd name="connsiteY8-376" fmla="*/ 906459 h 1036320"/>
                <a:gd name="connsiteX9-377" fmla="*/ 0 w 2114586"/>
                <a:gd name="connsiteY9-378" fmla="*/ 129861 h 1036320"/>
                <a:gd name="connsiteX0-379" fmla="*/ 0 w 2114731"/>
                <a:gd name="connsiteY0-380" fmla="*/ 129861 h 1036320"/>
                <a:gd name="connsiteX1-381" fmla="*/ 129861 w 2114731"/>
                <a:gd name="connsiteY1-382" fmla="*/ 0 h 1036320"/>
                <a:gd name="connsiteX2-383" fmla="*/ 1576810 w 2114731"/>
                <a:gd name="connsiteY2-384" fmla="*/ 0 h 1036320"/>
                <a:gd name="connsiteX3-385" fmla="*/ 1811447 w 2114731"/>
                <a:gd name="connsiteY3-386" fmla="*/ 120336 h 1036320"/>
                <a:gd name="connsiteX4-387" fmla="*/ 2114550 w 2114731"/>
                <a:gd name="connsiteY4-388" fmla="*/ 509588 h 1036320"/>
                <a:gd name="connsiteX5-389" fmla="*/ 1806683 w 2114731"/>
                <a:gd name="connsiteY5-390" fmla="*/ 944558 h 1036320"/>
                <a:gd name="connsiteX6-391" fmla="*/ 1576810 w 2114731"/>
                <a:gd name="connsiteY6-392" fmla="*/ 1036320 h 1036320"/>
                <a:gd name="connsiteX7-393" fmla="*/ 129861 w 2114731"/>
                <a:gd name="connsiteY7-394" fmla="*/ 1036320 h 1036320"/>
                <a:gd name="connsiteX8-395" fmla="*/ 0 w 2114731"/>
                <a:gd name="connsiteY8-396" fmla="*/ 906459 h 1036320"/>
                <a:gd name="connsiteX9-397" fmla="*/ 0 w 2114731"/>
                <a:gd name="connsiteY9-398" fmla="*/ 129861 h 1036320"/>
                <a:gd name="connsiteX0-399" fmla="*/ 0 w 2143202"/>
                <a:gd name="connsiteY0-400" fmla="*/ 129861 h 1036320"/>
                <a:gd name="connsiteX1-401" fmla="*/ 129861 w 2143202"/>
                <a:gd name="connsiteY1-402" fmla="*/ 0 h 1036320"/>
                <a:gd name="connsiteX2-403" fmla="*/ 1576810 w 2143202"/>
                <a:gd name="connsiteY2-404" fmla="*/ 0 h 1036320"/>
                <a:gd name="connsiteX3-405" fmla="*/ 1811447 w 2143202"/>
                <a:gd name="connsiteY3-406" fmla="*/ 120336 h 1036320"/>
                <a:gd name="connsiteX4-407" fmla="*/ 2143125 w 2143202"/>
                <a:gd name="connsiteY4-408" fmla="*/ 509588 h 1036320"/>
                <a:gd name="connsiteX5-409" fmla="*/ 1806683 w 2143202"/>
                <a:gd name="connsiteY5-410" fmla="*/ 944558 h 1036320"/>
                <a:gd name="connsiteX6-411" fmla="*/ 1576810 w 2143202"/>
                <a:gd name="connsiteY6-412" fmla="*/ 1036320 h 1036320"/>
                <a:gd name="connsiteX7-413" fmla="*/ 129861 w 2143202"/>
                <a:gd name="connsiteY7-414" fmla="*/ 1036320 h 1036320"/>
                <a:gd name="connsiteX8-415" fmla="*/ 0 w 2143202"/>
                <a:gd name="connsiteY8-416" fmla="*/ 906459 h 1036320"/>
                <a:gd name="connsiteX9-417" fmla="*/ 0 w 2143202"/>
                <a:gd name="connsiteY9-418" fmla="*/ 129861 h 1036320"/>
                <a:gd name="connsiteX0-419" fmla="*/ 0 w 2143202"/>
                <a:gd name="connsiteY0-420" fmla="*/ 129861 h 1036320"/>
                <a:gd name="connsiteX1-421" fmla="*/ 129861 w 2143202"/>
                <a:gd name="connsiteY1-422" fmla="*/ 0 h 1036320"/>
                <a:gd name="connsiteX2-423" fmla="*/ 1576810 w 2143202"/>
                <a:gd name="connsiteY2-424" fmla="*/ 0 h 1036320"/>
                <a:gd name="connsiteX3-425" fmla="*/ 1840022 w 2143202"/>
                <a:gd name="connsiteY3-426" fmla="*/ 107636 h 1036320"/>
                <a:gd name="connsiteX4-427" fmla="*/ 2143125 w 2143202"/>
                <a:gd name="connsiteY4-428" fmla="*/ 509588 h 1036320"/>
                <a:gd name="connsiteX5-429" fmla="*/ 1806683 w 2143202"/>
                <a:gd name="connsiteY5-430" fmla="*/ 944558 h 1036320"/>
                <a:gd name="connsiteX6-431" fmla="*/ 1576810 w 2143202"/>
                <a:gd name="connsiteY6-432" fmla="*/ 1036320 h 1036320"/>
                <a:gd name="connsiteX7-433" fmla="*/ 129861 w 2143202"/>
                <a:gd name="connsiteY7-434" fmla="*/ 1036320 h 1036320"/>
                <a:gd name="connsiteX8-435" fmla="*/ 0 w 2143202"/>
                <a:gd name="connsiteY8-436" fmla="*/ 906459 h 1036320"/>
                <a:gd name="connsiteX9-437" fmla="*/ 0 w 2143202"/>
                <a:gd name="connsiteY9-438" fmla="*/ 129861 h 1036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4" name="圆角矩形 25"/>
            <p:cNvSpPr/>
            <p:nvPr/>
          </p:nvSpPr>
          <p:spPr>
            <a:xfrm rot="5400000" flipH="1">
              <a:off x="7088981" y="4389667"/>
              <a:ext cx="2016664" cy="975487"/>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1" fmla="*/ 0 w 2114558"/>
                <a:gd name="connsiteY0-2" fmla="*/ 129861 h 1036320"/>
                <a:gd name="connsiteX1-3" fmla="*/ 129861 w 2114558"/>
                <a:gd name="connsiteY1-4" fmla="*/ 0 h 1036320"/>
                <a:gd name="connsiteX2-5" fmla="*/ 1576810 w 2114558"/>
                <a:gd name="connsiteY2-6" fmla="*/ 0 h 1036320"/>
                <a:gd name="connsiteX3-7" fmla="*/ 1706671 w 2114558"/>
                <a:gd name="connsiteY3-8" fmla="*/ 129861 h 1036320"/>
                <a:gd name="connsiteX4-9" fmla="*/ 2114550 w 2114558"/>
                <a:gd name="connsiteY4-10" fmla="*/ 509588 h 1036320"/>
                <a:gd name="connsiteX5-11" fmla="*/ 1706671 w 2114558"/>
                <a:gd name="connsiteY5-12" fmla="*/ 906459 h 1036320"/>
                <a:gd name="connsiteX6-13" fmla="*/ 1576810 w 2114558"/>
                <a:gd name="connsiteY6-14" fmla="*/ 1036320 h 1036320"/>
                <a:gd name="connsiteX7-15" fmla="*/ 129861 w 2114558"/>
                <a:gd name="connsiteY7-16" fmla="*/ 1036320 h 1036320"/>
                <a:gd name="connsiteX8-17" fmla="*/ 0 w 2114558"/>
                <a:gd name="connsiteY8-18" fmla="*/ 906459 h 1036320"/>
                <a:gd name="connsiteX9" fmla="*/ 0 w 2114558"/>
                <a:gd name="connsiteY9" fmla="*/ 129861 h 1036320"/>
                <a:gd name="connsiteX0-19" fmla="*/ 0 w 2114560"/>
                <a:gd name="connsiteY0-20" fmla="*/ 129861 h 1036320"/>
                <a:gd name="connsiteX1-21" fmla="*/ 129861 w 2114560"/>
                <a:gd name="connsiteY1-22" fmla="*/ 0 h 1036320"/>
                <a:gd name="connsiteX2-23" fmla="*/ 1576810 w 2114560"/>
                <a:gd name="connsiteY2-24" fmla="*/ 0 h 1036320"/>
                <a:gd name="connsiteX3-25" fmla="*/ 1778109 w 2114560"/>
                <a:gd name="connsiteY3-26" fmla="*/ 148911 h 1036320"/>
                <a:gd name="connsiteX4-27" fmla="*/ 2114550 w 2114560"/>
                <a:gd name="connsiteY4-28" fmla="*/ 509588 h 1036320"/>
                <a:gd name="connsiteX5-29" fmla="*/ 1706671 w 2114560"/>
                <a:gd name="connsiteY5-30" fmla="*/ 906459 h 1036320"/>
                <a:gd name="connsiteX6-31" fmla="*/ 1576810 w 2114560"/>
                <a:gd name="connsiteY6-32" fmla="*/ 1036320 h 1036320"/>
                <a:gd name="connsiteX7-33" fmla="*/ 129861 w 2114560"/>
                <a:gd name="connsiteY7-34" fmla="*/ 1036320 h 1036320"/>
                <a:gd name="connsiteX8-35" fmla="*/ 0 w 2114560"/>
                <a:gd name="connsiteY8-36" fmla="*/ 906459 h 1036320"/>
                <a:gd name="connsiteX9-37" fmla="*/ 0 w 2114560"/>
                <a:gd name="connsiteY9-38" fmla="*/ 129861 h 1036320"/>
                <a:gd name="connsiteX0-39" fmla="*/ 0 w 2114567"/>
                <a:gd name="connsiteY0-40" fmla="*/ 129861 h 1036320"/>
                <a:gd name="connsiteX1-41" fmla="*/ 129861 w 2114567"/>
                <a:gd name="connsiteY1-42" fmla="*/ 0 h 1036320"/>
                <a:gd name="connsiteX2-43" fmla="*/ 1576810 w 2114567"/>
                <a:gd name="connsiteY2-44" fmla="*/ 0 h 1036320"/>
                <a:gd name="connsiteX3-45" fmla="*/ 1778109 w 2114567"/>
                <a:gd name="connsiteY3-46" fmla="*/ 148911 h 1036320"/>
                <a:gd name="connsiteX4-47" fmla="*/ 2114550 w 2114567"/>
                <a:gd name="connsiteY4-48" fmla="*/ 509588 h 1036320"/>
                <a:gd name="connsiteX5-49" fmla="*/ 1706671 w 2114567"/>
                <a:gd name="connsiteY5-50" fmla="*/ 906459 h 1036320"/>
                <a:gd name="connsiteX6-51" fmla="*/ 1576810 w 2114567"/>
                <a:gd name="connsiteY6-52" fmla="*/ 1036320 h 1036320"/>
                <a:gd name="connsiteX7-53" fmla="*/ 129861 w 2114567"/>
                <a:gd name="connsiteY7-54" fmla="*/ 1036320 h 1036320"/>
                <a:gd name="connsiteX8-55" fmla="*/ 0 w 2114567"/>
                <a:gd name="connsiteY8-56" fmla="*/ 906459 h 1036320"/>
                <a:gd name="connsiteX9-57" fmla="*/ 0 w 2114567"/>
                <a:gd name="connsiteY9-58" fmla="*/ 129861 h 1036320"/>
                <a:gd name="connsiteX0-59" fmla="*/ 0 w 2114568"/>
                <a:gd name="connsiteY0-60" fmla="*/ 129861 h 1036320"/>
                <a:gd name="connsiteX1-61" fmla="*/ 129861 w 2114568"/>
                <a:gd name="connsiteY1-62" fmla="*/ 0 h 1036320"/>
                <a:gd name="connsiteX2-63" fmla="*/ 1576810 w 2114568"/>
                <a:gd name="connsiteY2-64" fmla="*/ 0 h 1036320"/>
                <a:gd name="connsiteX3-65" fmla="*/ 1782872 w 2114568"/>
                <a:gd name="connsiteY3-66" fmla="*/ 129861 h 1036320"/>
                <a:gd name="connsiteX4-67" fmla="*/ 2114550 w 2114568"/>
                <a:gd name="connsiteY4-68" fmla="*/ 509588 h 1036320"/>
                <a:gd name="connsiteX5-69" fmla="*/ 1706671 w 2114568"/>
                <a:gd name="connsiteY5-70" fmla="*/ 906459 h 1036320"/>
                <a:gd name="connsiteX6-71" fmla="*/ 1576810 w 2114568"/>
                <a:gd name="connsiteY6-72" fmla="*/ 1036320 h 1036320"/>
                <a:gd name="connsiteX7-73" fmla="*/ 129861 w 2114568"/>
                <a:gd name="connsiteY7-74" fmla="*/ 1036320 h 1036320"/>
                <a:gd name="connsiteX8-75" fmla="*/ 0 w 2114568"/>
                <a:gd name="connsiteY8-76" fmla="*/ 906459 h 1036320"/>
                <a:gd name="connsiteX9-77" fmla="*/ 0 w 2114568"/>
                <a:gd name="connsiteY9-78" fmla="*/ 129861 h 1036320"/>
                <a:gd name="connsiteX0-79" fmla="*/ 0 w 2114568"/>
                <a:gd name="connsiteY0-80" fmla="*/ 129861 h 1036320"/>
                <a:gd name="connsiteX1-81" fmla="*/ 129861 w 2114568"/>
                <a:gd name="connsiteY1-82" fmla="*/ 0 h 1036320"/>
                <a:gd name="connsiteX2-83" fmla="*/ 1576810 w 2114568"/>
                <a:gd name="connsiteY2-84" fmla="*/ 0 h 1036320"/>
                <a:gd name="connsiteX3-85" fmla="*/ 1782872 w 2114568"/>
                <a:gd name="connsiteY3-86" fmla="*/ 129861 h 1036320"/>
                <a:gd name="connsiteX4-87" fmla="*/ 2114550 w 2114568"/>
                <a:gd name="connsiteY4-88" fmla="*/ 509588 h 1036320"/>
                <a:gd name="connsiteX5-89" fmla="*/ 1706671 w 2114568"/>
                <a:gd name="connsiteY5-90" fmla="*/ 906459 h 1036320"/>
                <a:gd name="connsiteX6-91" fmla="*/ 1576810 w 2114568"/>
                <a:gd name="connsiteY6-92" fmla="*/ 1036320 h 1036320"/>
                <a:gd name="connsiteX7-93" fmla="*/ 129861 w 2114568"/>
                <a:gd name="connsiteY7-94" fmla="*/ 1036320 h 1036320"/>
                <a:gd name="connsiteX8-95" fmla="*/ 0 w 2114568"/>
                <a:gd name="connsiteY8-96" fmla="*/ 906459 h 1036320"/>
                <a:gd name="connsiteX9-97" fmla="*/ 0 w 2114568"/>
                <a:gd name="connsiteY9-98" fmla="*/ 129861 h 1036320"/>
                <a:gd name="connsiteX0-99" fmla="*/ 0 w 2114571"/>
                <a:gd name="connsiteY0-100" fmla="*/ 129861 h 1036320"/>
                <a:gd name="connsiteX1-101" fmla="*/ 129861 w 2114571"/>
                <a:gd name="connsiteY1-102" fmla="*/ 0 h 1036320"/>
                <a:gd name="connsiteX2-103" fmla="*/ 1576810 w 2114571"/>
                <a:gd name="connsiteY2-104" fmla="*/ 0 h 1036320"/>
                <a:gd name="connsiteX3-105" fmla="*/ 1811447 w 2114571"/>
                <a:gd name="connsiteY3-106" fmla="*/ 120336 h 1036320"/>
                <a:gd name="connsiteX4-107" fmla="*/ 2114550 w 2114571"/>
                <a:gd name="connsiteY4-108" fmla="*/ 509588 h 1036320"/>
                <a:gd name="connsiteX5-109" fmla="*/ 1706671 w 2114571"/>
                <a:gd name="connsiteY5-110" fmla="*/ 906459 h 1036320"/>
                <a:gd name="connsiteX6-111" fmla="*/ 1576810 w 2114571"/>
                <a:gd name="connsiteY6-112" fmla="*/ 1036320 h 1036320"/>
                <a:gd name="connsiteX7-113" fmla="*/ 129861 w 2114571"/>
                <a:gd name="connsiteY7-114" fmla="*/ 1036320 h 1036320"/>
                <a:gd name="connsiteX8-115" fmla="*/ 0 w 2114571"/>
                <a:gd name="connsiteY8-116" fmla="*/ 906459 h 1036320"/>
                <a:gd name="connsiteX9-117" fmla="*/ 0 w 2114571"/>
                <a:gd name="connsiteY9-118" fmla="*/ 129861 h 1036320"/>
                <a:gd name="connsiteX0-119" fmla="*/ 0 w 2114571"/>
                <a:gd name="connsiteY0-120" fmla="*/ 129861 h 1036320"/>
                <a:gd name="connsiteX1-121" fmla="*/ 129861 w 2114571"/>
                <a:gd name="connsiteY1-122" fmla="*/ 0 h 1036320"/>
                <a:gd name="connsiteX2-123" fmla="*/ 1576810 w 2114571"/>
                <a:gd name="connsiteY2-124" fmla="*/ 0 h 1036320"/>
                <a:gd name="connsiteX3-125" fmla="*/ 1811447 w 2114571"/>
                <a:gd name="connsiteY3-126" fmla="*/ 120336 h 1036320"/>
                <a:gd name="connsiteX4-127" fmla="*/ 2114550 w 2114571"/>
                <a:gd name="connsiteY4-128" fmla="*/ 509588 h 1036320"/>
                <a:gd name="connsiteX5-129" fmla="*/ 1706671 w 2114571"/>
                <a:gd name="connsiteY5-130" fmla="*/ 906459 h 1036320"/>
                <a:gd name="connsiteX6-131" fmla="*/ 1576810 w 2114571"/>
                <a:gd name="connsiteY6-132" fmla="*/ 1036320 h 1036320"/>
                <a:gd name="connsiteX7-133" fmla="*/ 129861 w 2114571"/>
                <a:gd name="connsiteY7-134" fmla="*/ 1036320 h 1036320"/>
                <a:gd name="connsiteX8-135" fmla="*/ 0 w 2114571"/>
                <a:gd name="connsiteY8-136" fmla="*/ 906459 h 1036320"/>
                <a:gd name="connsiteX9-137" fmla="*/ 0 w 2114571"/>
                <a:gd name="connsiteY9-138" fmla="*/ 129861 h 1036320"/>
                <a:gd name="connsiteX0-139" fmla="*/ 0 w 2114581"/>
                <a:gd name="connsiteY0-140" fmla="*/ 129861 h 1036320"/>
                <a:gd name="connsiteX1-141" fmla="*/ 129861 w 2114581"/>
                <a:gd name="connsiteY1-142" fmla="*/ 0 h 1036320"/>
                <a:gd name="connsiteX2-143" fmla="*/ 1576810 w 2114581"/>
                <a:gd name="connsiteY2-144" fmla="*/ 0 h 1036320"/>
                <a:gd name="connsiteX3-145" fmla="*/ 1811447 w 2114581"/>
                <a:gd name="connsiteY3-146" fmla="*/ 120336 h 1036320"/>
                <a:gd name="connsiteX4-147" fmla="*/ 2114550 w 2114581"/>
                <a:gd name="connsiteY4-148" fmla="*/ 509588 h 1036320"/>
                <a:gd name="connsiteX5-149" fmla="*/ 1706671 w 2114581"/>
                <a:gd name="connsiteY5-150" fmla="*/ 906459 h 1036320"/>
                <a:gd name="connsiteX6-151" fmla="*/ 1576810 w 2114581"/>
                <a:gd name="connsiteY6-152" fmla="*/ 1036320 h 1036320"/>
                <a:gd name="connsiteX7-153" fmla="*/ 129861 w 2114581"/>
                <a:gd name="connsiteY7-154" fmla="*/ 1036320 h 1036320"/>
                <a:gd name="connsiteX8-155" fmla="*/ 0 w 2114581"/>
                <a:gd name="connsiteY8-156" fmla="*/ 906459 h 1036320"/>
                <a:gd name="connsiteX9-157" fmla="*/ 0 w 2114581"/>
                <a:gd name="connsiteY9-158" fmla="*/ 129861 h 1036320"/>
                <a:gd name="connsiteX0-159" fmla="*/ 0 w 2114586"/>
                <a:gd name="connsiteY0-160" fmla="*/ 129861 h 1036320"/>
                <a:gd name="connsiteX1-161" fmla="*/ 129861 w 2114586"/>
                <a:gd name="connsiteY1-162" fmla="*/ 0 h 1036320"/>
                <a:gd name="connsiteX2-163" fmla="*/ 1576810 w 2114586"/>
                <a:gd name="connsiteY2-164" fmla="*/ 0 h 1036320"/>
                <a:gd name="connsiteX3-165" fmla="*/ 1811447 w 2114586"/>
                <a:gd name="connsiteY3-166" fmla="*/ 120336 h 1036320"/>
                <a:gd name="connsiteX4-167" fmla="*/ 2114550 w 2114586"/>
                <a:gd name="connsiteY4-168" fmla="*/ 509588 h 1036320"/>
                <a:gd name="connsiteX5-169" fmla="*/ 1706671 w 2114586"/>
                <a:gd name="connsiteY5-170" fmla="*/ 906459 h 1036320"/>
                <a:gd name="connsiteX6-171" fmla="*/ 1576810 w 2114586"/>
                <a:gd name="connsiteY6-172" fmla="*/ 1036320 h 1036320"/>
                <a:gd name="connsiteX7-173" fmla="*/ 129861 w 2114586"/>
                <a:gd name="connsiteY7-174" fmla="*/ 1036320 h 1036320"/>
                <a:gd name="connsiteX8-175" fmla="*/ 0 w 2114586"/>
                <a:gd name="connsiteY8-176" fmla="*/ 906459 h 1036320"/>
                <a:gd name="connsiteX9-177" fmla="*/ 0 w 2114586"/>
                <a:gd name="connsiteY9-178" fmla="*/ 129861 h 1036320"/>
                <a:gd name="connsiteX0-179" fmla="*/ 0 w 2114586"/>
                <a:gd name="connsiteY0-180" fmla="*/ 129861 h 1036320"/>
                <a:gd name="connsiteX1-181" fmla="*/ 129861 w 2114586"/>
                <a:gd name="connsiteY1-182" fmla="*/ 0 h 1036320"/>
                <a:gd name="connsiteX2-183" fmla="*/ 1576810 w 2114586"/>
                <a:gd name="connsiteY2-184" fmla="*/ 0 h 1036320"/>
                <a:gd name="connsiteX3-185" fmla="*/ 1811447 w 2114586"/>
                <a:gd name="connsiteY3-186" fmla="*/ 120336 h 1036320"/>
                <a:gd name="connsiteX4-187" fmla="*/ 2114550 w 2114586"/>
                <a:gd name="connsiteY4-188" fmla="*/ 509588 h 1036320"/>
                <a:gd name="connsiteX5-189" fmla="*/ 1706671 w 2114586"/>
                <a:gd name="connsiteY5-190" fmla="*/ 906459 h 1036320"/>
                <a:gd name="connsiteX6-191" fmla="*/ 1576810 w 2114586"/>
                <a:gd name="connsiteY6-192" fmla="*/ 1036320 h 1036320"/>
                <a:gd name="connsiteX7-193" fmla="*/ 129861 w 2114586"/>
                <a:gd name="connsiteY7-194" fmla="*/ 1036320 h 1036320"/>
                <a:gd name="connsiteX8-195" fmla="*/ 0 w 2114586"/>
                <a:gd name="connsiteY8-196" fmla="*/ 906459 h 1036320"/>
                <a:gd name="connsiteX9-197" fmla="*/ 0 w 2114586"/>
                <a:gd name="connsiteY9-198" fmla="*/ 129861 h 1036320"/>
                <a:gd name="connsiteX0-199" fmla="*/ 0 w 2114586"/>
                <a:gd name="connsiteY0-200" fmla="*/ 129861 h 1036320"/>
                <a:gd name="connsiteX1-201" fmla="*/ 129861 w 2114586"/>
                <a:gd name="connsiteY1-202" fmla="*/ 0 h 1036320"/>
                <a:gd name="connsiteX2-203" fmla="*/ 1576810 w 2114586"/>
                <a:gd name="connsiteY2-204" fmla="*/ 0 h 1036320"/>
                <a:gd name="connsiteX3-205" fmla="*/ 1811447 w 2114586"/>
                <a:gd name="connsiteY3-206" fmla="*/ 120336 h 1036320"/>
                <a:gd name="connsiteX4-207" fmla="*/ 2114550 w 2114586"/>
                <a:gd name="connsiteY4-208" fmla="*/ 509588 h 1036320"/>
                <a:gd name="connsiteX5-209" fmla="*/ 1706671 w 2114586"/>
                <a:gd name="connsiteY5-210" fmla="*/ 906459 h 1036320"/>
                <a:gd name="connsiteX6-211" fmla="*/ 1576810 w 2114586"/>
                <a:gd name="connsiteY6-212" fmla="*/ 1036320 h 1036320"/>
                <a:gd name="connsiteX7-213" fmla="*/ 129861 w 2114586"/>
                <a:gd name="connsiteY7-214" fmla="*/ 1036320 h 1036320"/>
                <a:gd name="connsiteX8-215" fmla="*/ 0 w 2114586"/>
                <a:gd name="connsiteY8-216" fmla="*/ 906459 h 1036320"/>
                <a:gd name="connsiteX9-217" fmla="*/ 0 w 2114586"/>
                <a:gd name="connsiteY9-218" fmla="*/ 129861 h 1036320"/>
                <a:gd name="connsiteX0-219" fmla="*/ 0 w 2114586"/>
                <a:gd name="connsiteY0-220" fmla="*/ 129861 h 1036320"/>
                <a:gd name="connsiteX1-221" fmla="*/ 129861 w 2114586"/>
                <a:gd name="connsiteY1-222" fmla="*/ 0 h 1036320"/>
                <a:gd name="connsiteX2-223" fmla="*/ 1576810 w 2114586"/>
                <a:gd name="connsiteY2-224" fmla="*/ 0 h 1036320"/>
                <a:gd name="connsiteX3-225" fmla="*/ 1811447 w 2114586"/>
                <a:gd name="connsiteY3-226" fmla="*/ 120336 h 1036320"/>
                <a:gd name="connsiteX4-227" fmla="*/ 2114550 w 2114586"/>
                <a:gd name="connsiteY4-228" fmla="*/ 509588 h 1036320"/>
                <a:gd name="connsiteX5-229" fmla="*/ 1749534 w 2114586"/>
                <a:gd name="connsiteY5-230" fmla="*/ 930271 h 1036320"/>
                <a:gd name="connsiteX6-231" fmla="*/ 1576810 w 2114586"/>
                <a:gd name="connsiteY6-232" fmla="*/ 1036320 h 1036320"/>
                <a:gd name="connsiteX7-233" fmla="*/ 129861 w 2114586"/>
                <a:gd name="connsiteY7-234" fmla="*/ 1036320 h 1036320"/>
                <a:gd name="connsiteX8-235" fmla="*/ 0 w 2114586"/>
                <a:gd name="connsiteY8-236" fmla="*/ 906459 h 1036320"/>
                <a:gd name="connsiteX9-237" fmla="*/ 0 w 2114586"/>
                <a:gd name="connsiteY9-238" fmla="*/ 129861 h 1036320"/>
                <a:gd name="connsiteX0-239" fmla="*/ 0 w 2114586"/>
                <a:gd name="connsiteY0-240" fmla="*/ 129861 h 1036320"/>
                <a:gd name="connsiteX1-241" fmla="*/ 129861 w 2114586"/>
                <a:gd name="connsiteY1-242" fmla="*/ 0 h 1036320"/>
                <a:gd name="connsiteX2-243" fmla="*/ 1576810 w 2114586"/>
                <a:gd name="connsiteY2-244" fmla="*/ 0 h 1036320"/>
                <a:gd name="connsiteX3-245" fmla="*/ 1811447 w 2114586"/>
                <a:gd name="connsiteY3-246" fmla="*/ 120336 h 1036320"/>
                <a:gd name="connsiteX4-247" fmla="*/ 2114550 w 2114586"/>
                <a:gd name="connsiteY4-248" fmla="*/ 509588 h 1036320"/>
                <a:gd name="connsiteX5-249" fmla="*/ 1749534 w 2114586"/>
                <a:gd name="connsiteY5-250" fmla="*/ 930271 h 1036320"/>
                <a:gd name="connsiteX6-251" fmla="*/ 1576810 w 2114586"/>
                <a:gd name="connsiteY6-252" fmla="*/ 1036320 h 1036320"/>
                <a:gd name="connsiteX7-253" fmla="*/ 129861 w 2114586"/>
                <a:gd name="connsiteY7-254" fmla="*/ 1036320 h 1036320"/>
                <a:gd name="connsiteX8-255" fmla="*/ 0 w 2114586"/>
                <a:gd name="connsiteY8-256" fmla="*/ 906459 h 1036320"/>
                <a:gd name="connsiteX9-257" fmla="*/ 0 w 2114586"/>
                <a:gd name="connsiteY9-258" fmla="*/ 129861 h 1036320"/>
                <a:gd name="connsiteX0-259" fmla="*/ 0 w 2114586"/>
                <a:gd name="connsiteY0-260" fmla="*/ 129861 h 1036320"/>
                <a:gd name="connsiteX1-261" fmla="*/ 129861 w 2114586"/>
                <a:gd name="connsiteY1-262" fmla="*/ 0 h 1036320"/>
                <a:gd name="connsiteX2-263" fmla="*/ 1576810 w 2114586"/>
                <a:gd name="connsiteY2-264" fmla="*/ 0 h 1036320"/>
                <a:gd name="connsiteX3-265" fmla="*/ 1811447 w 2114586"/>
                <a:gd name="connsiteY3-266" fmla="*/ 120336 h 1036320"/>
                <a:gd name="connsiteX4-267" fmla="*/ 2114550 w 2114586"/>
                <a:gd name="connsiteY4-268" fmla="*/ 509588 h 1036320"/>
                <a:gd name="connsiteX5-269" fmla="*/ 1749534 w 2114586"/>
                <a:gd name="connsiteY5-270" fmla="*/ 930271 h 1036320"/>
                <a:gd name="connsiteX6-271" fmla="*/ 1576810 w 2114586"/>
                <a:gd name="connsiteY6-272" fmla="*/ 1036320 h 1036320"/>
                <a:gd name="connsiteX7-273" fmla="*/ 129861 w 2114586"/>
                <a:gd name="connsiteY7-274" fmla="*/ 1036320 h 1036320"/>
                <a:gd name="connsiteX8-275" fmla="*/ 0 w 2114586"/>
                <a:gd name="connsiteY8-276" fmla="*/ 906459 h 1036320"/>
                <a:gd name="connsiteX9-277" fmla="*/ 0 w 2114586"/>
                <a:gd name="connsiteY9-278" fmla="*/ 129861 h 1036320"/>
                <a:gd name="connsiteX0-279" fmla="*/ 0 w 2114598"/>
                <a:gd name="connsiteY0-280" fmla="*/ 129861 h 1036320"/>
                <a:gd name="connsiteX1-281" fmla="*/ 129861 w 2114598"/>
                <a:gd name="connsiteY1-282" fmla="*/ 0 h 1036320"/>
                <a:gd name="connsiteX2-283" fmla="*/ 1576810 w 2114598"/>
                <a:gd name="connsiteY2-284" fmla="*/ 0 h 1036320"/>
                <a:gd name="connsiteX3-285" fmla="*/ 1811447 w 2114598"/>
                <a:gd name="connsiteY3-286" fmla="*/ 120336 h 1036320"/>
                <a:gd name="connsiteX4-287" fmla="*/ 2114550 w 2114598"/>
                <a:gd name="connsiteY4-288" fmla="*/ 509588 h 1036320"/>
                <a:gd name="connsiteX5-289" fmla="*/ 1782871 w 2114598"/>
                <a:gd name="connsiteY5-290" fmla="*/ 939796 h 1036320"/>
                <a:gd name="connsiteX6-291" fmla="*/ 1576810 w 2114598"/>
                <a:gd name="connsiteY6-292" fmla="*/ 1036320 h 1036320"/>
                <a:gd name="connsiteX7-293" fmla="*/ 129861 w 2114598"/>
                <a:gd name="connsiteY7-294" fmla="*/ 1036320 h 1036320"/>
                <a:gd name="connsiteX8-295" fmla="*/ 0 w 2114598"/>
                <a:gd name="connsiteY8-296" fmla="*/ 906459 h 1036320"/>
                <a:gd name="connsiteX9-297" fmla="*/ 0 w 2114598"/>
                <a:gd name="connsiteY9-298" fmla="*/ 129861 h 1036320"/>
                <a:gd name="connsiteX0-299" fmla="*/ 0 w 2114598"/>
                <a:gd name="connsiteY0-300" fmla="*/ 129861 h 1036320"/>
                <a:gd name="connsiteX1-301" fmla="*/ 129861 w 2114598"/>
                <a:gd name="connsiteY1-302" fmla="*/ 0 h 1036320"/>
                <a:gd name="connsiteX2-303" fmla="*/ 1576810 w 2114598"/>
                <a:gd name="connsiteY2-304" fmla="*/ 0 h 1036320"/>
                <a:gd name="connsiteX3-305" fmla="*/ 1811447 w 2114598"/>
                <a:gd name="connsiteY3-306" fmla="*/ 120336 h 1036320"/>
                <a:gd name="connsiteX4-307" fmla="*/ 2114550 w 2114598"/>
                <a:gd name="connsiteY4-308" fmla="*/ 509588 h 1036320"/>
                <a:gd name="connsiteX5-309" fmla="*/ 1782871 w 2114598"/>
                <a:gd name="connsiteY5-310" fmla="*/ 939796 h 1036320"/>
                <a:gd name="connsiteX6-311" fmla="*/ 1576810 w 2114598"/>
                <a:gd name="connsiteY6-312" fmla="*/ 1036320 h 1036320"/>
                <a:gd name="connsiteX7-313" fmla="*/ 129861 w 2114598"/>
                <a:gd name="connsiteY7-314" fmla="*/ 1036320 h 1036320"/>
                <a:gd name="connsiteX8-315" fmla="*/ 0 w 2114598"/>
                <a:gd name="connsiteY8-316" fmla="*/ 906459 h 1036320"/>
                <a:gd name="connsiteX9-317" fmla="*/ 0 w 2114598"/>
                <a:gd name="connsiteY9-318" fmla="*/ 129861 h 1036320"/>
                <a:gd name="connsiteX0-319" fmla="*/ 0 w 2114614"/>
                <a:gd name="connsiteY0-320" fmla="*/ 129861 h 1036320"/>
                <a:gd name="connsiteX1-321" fmla="*/ 129861 w 2114614"/>
                <a:gd name="connsiteY1-322" fmla="*/ 0 h 1036320"/>
                <a:gd name="connsiteX2-323" fmla="*/ 1576810 w 2114614"/>
                <a:gd name="connsiteY2-324" fmla="*/ 0 h 1036320"/>
                <a:gd name="connsiteX3-325" fmla="*/ 1811447 w 2114614"/>
                <a:gd name="connsiteY3-326" fmla="*/ 120336 h 1036320"/>
                <a:gd name="connsiteX4-327" fmla="*/ 2114550 w 2114614"/>
                <a:gd name="connsiteY4-328" fmla="*/ 509588 h 1036320"/>
                <a:gd name="connsiteX5-329" fmla="*/ 1782871 w 2114614"/>
                <a:gd name="connsiteY5-330" fmla="*/ 939796 h 1036320"/>
                <a:gd name="connsiteX6-331" fmla="*/ 1576810 w 2114614"/>
                <a:gd name="connsiteY6-332" fmla="*/ 1036320 h 1036320"/>
                <a:gd name="connsiteX7-333" fmla="*/ 129861 w 2114614"/>
                <a:gd name="connsiteY7-334" fmla="*/ 1036320 h 1036320"/>
                <a:gd name="connsiteX8-335" fmla="*/ 0 w 2114614"/>
                <a:gd name="connsiteY8-336" fmla="*/ 906459 h 1036320"/>
                <a:gd name="connsiteX9-337" fmla="*/ 0 w 2114614"/>
                <a:gd name="connsiteY9-338" fmla="*/ 129861 h 1036320"/>
                <a:gd name="connsiteX0-339" fmla="*/ 0 w 2114586"/>
                <a:gd name="connsiteY0-340" fmla="*/ 129861 h 1036320"/>
                <a:gd name="connsiteX1-341" fmla="*/ 129861 w 2114586"/>
                <a:gd name="connsiteY1-342" fmla="*/ 0 h 1036320"/>
                <a:gd name="connsiteX2-343" fmla="*/ 1576810 w 2114586"/>
                <a:gd name="connsiteY2-344" fmla="*/ 0 h 1036320"/>
                <a:gd name="connsiteX3-345" fmla="*/ 1811447 w 2114586"/>
                <a:gd name="connsiteY3-346" fmla="*/ 120336 h 1036320"/>
                <a:gd name="connsiteX4-347" fmla="*/ 2114550 w 2114586"/>
                <a:gd name="connsiteY4-348" fmla="*/ 509588 h 1036320"/>
                <a:gd name="connsiteX5-349" fmla="*/ 1782871 w 2114586"/>
                <a:gd name="connsiteY5-350" fmla="*/ 939796 h 1036320"/>
                <a:gd name="connsiteX6-351" fmla="*/ 1576810 w 2114586"/>
                <a:gd name="connsiteY6-352" fmla="*/ 1036320 h 1036320"/>
                <a:gd name="connsiteX7-353" fmla="*/ 129861 w 2114586"/>
                <a:gd name="connsiteY7-354" fmla="*/ 1036320 h 1036320"/>
                <a:gd name="connsiteX8-355" fmla="*/ 0 w 2114586"/>
                <a:gd name="connsiteY8-356" fmla="*/ 906459 h 1036320"/>
                <a:gd name="connsiteX9-357" fmla="*/ 0 w 2114586"/>
                <a:gd name="connsiteY9-358" fmla="*/ 129861 h 1036320"/>
                <a:gd name="connsiteX0-359" fmla="*/ 0 w 2114586"/>
                <a:gd name="connsiteY0-360" fmla="*/ 129861 h 1036320"/>
                <a:gd name="connsiteX1-361" fmla="*/ 129861 w 2114586"/>
                <a:gd name="connsiteY1-362" fmla="*/ 0 h 1036320"/>
                <a:gd name="connsiteX2-363" fmla="*/ 1576810 w 2114586"/>
                <a:gd name="connsiteY2-364" fmla="*/ 0 h 1036320"/>
                <a:gd name="connsiteX3-365" fmla="*/ 1811447 w 2114586"/>
                <a:gd name="connsiteY3-366" fmla="*/ 120336 h 1036320"/>
                <a:gd name="connsiteX4-367" fmla="*/ 2114550 w 2114586"/>
                <a:gd name="connsiteY4-368" fmla="*/ 509588 h 1036320"/>
                <a:gd name="connsiteX5-369" fmla="*/ 1806683 w 2114586"/>
                <a:gd name="connsiteY5-370" fmla="*/ 944558 h 1036320"/>
                <a:gd name="connsiteX6-371" fmla="*/ 1576810 w 2114586"/>
                <a:gd name="connsiteY6-372" fmla="*/ 1036320 h 1036320"/>
                <a:gd name="connsiteX7-373" fmla="*/ 129861 w 2114586"/>
                <a:gd name="connsiteY7-374" fmla="*/ 1036320 h 1036320"/>
                <a:gd name="connsiteX8-375" fmla="*/ 0 w 2114586"/>
                <a:gd name="connsiteY8-376" fmla="*/ 906459 h 1036320"/>
                <a:gd name="connsiteX9-377" fmla="*/ 0 w 2114586"/>
                <a:gd name="connsiteY9-378" fmla="*/ 129861 h 1036320"/>
                <a:gd name="connsiteX0-379" fmla="*/ 0 w 2114731"/>
                <a:gd name="connsiteY0-380" fmla="*/ 129861 h 1036320"/>
                <a:gd name="connsiteX1-381" fmla="*/ 129861 w 2114731"/>
                <a:gd name="connsiteY1-382" fmla="*/ 0 h 1036320"/>
                <a:gd name="connsiteX2-383" fmla="*/ 1576810 w 2114731"/>
                <a:gd name="connsiteY2-384" fmla="*/ 0 h 1036320"/>
                <a:gd name="connsiteX3-385" fmla="*/ 1811447 w 2114731"/>
                <a:gd name="connsiteY3-386" fmla="*/ 120336 h 1036320"/>
                <a:gd name="connsiteX4-387" fmla="*/ 2114550 w 2114731"/>
                <a:gd name="connsiteY4-388" fmla="*/ 509588 h 1036320"/>
                <a:gd name="connsiteX5-389" fmla="*/ 1806683 w 2114731"/>
                <a:gd name="connsiteY5-390" fmla="*/ 944558 h 1036320"/>
                <a:gd name="connsiteX6-391" fmla="*/ 1576810 w 2114731"/>
                <a:gd name="connsiteY6-392" fmla="*/ 1036320 h 1036320"/>
                <a:gd name="connsiteX7-393" fmla="*/ 129861 w 2114731"/>
                <a:gd name="connsiteY7-394" fmla="*/ 1036320 h 1036320"/>
                <a:gd name="connsiteX8-395" fmla="*/ 0 w 2114731"/>
                <a:gd name="connsiteY8-396" fmla="*/ 906459 h 1036320"/>
                <a:gd name="connsiteX9-397" fmla="*/ 0 w 2114731"/>
                <a:gd name="connsiteY9-398" fmla="*/ 129861 h 1036320"/>
                <a:gd name="connsiteX0-399" fmla="*/ 0 w 2143202"/>
                <a:gd name="connsiteY0-400" fmla="*/ 129861 h 1036320"/>
                <a:gd name="connsiteX1-401" fmla="*/ 129861 w 2143202"/>
                <a:gd name="connsiteY1-402" fmla="*/ 0 h 1036320"/>
                <a:gd name="connsiteX2-403" fmla="*/ 1576810 w 2143202"/>
                <a:gd name="connsiteY2-404" fmla="*/ 0 h 1036320"/>
                <a:gd name="connsiteX3-405" fmla="*/ 1811447 w 2143202"/>
                <a:gd name="connsiteY3-406" fmla="*/ 120336 h 1036320"/>
                <a:gd name="connsiteX4-407" fmla="*/ 2143125 w 2143202"/>
                <a:gd name="connsiteY4-408" fmla="*/ 509588 h 1036320"/>
                <a:gd name="connsiteX5-409" fmla="*/ 1806683 w 2143202"/>
                <a:gd name="connsiteY5-410" fmla="*/ 944558 h 1036320"/>
                <a:gd name="connsiteX6-411" fmla="*/ 1576810 w 2143202"/>
                <a:gd name="connsiteY6-412" fmla="*/ 1036320 h 1036320"/>
                <a:gd name="connsiteX7-413" fmla="*/ 129861 w 2143202"/>
                <a:gd name="connsiteY7-414" fmla="*/ 1036320 h 1036320"/>
                <a:gd name="connsiteX8-415" fmla="*/ 0 w 2143202"/>
                <a:gd name="connsiteY8-416" fmla="*/ 906459 h 1036320"/>
                <a:gd name="connsiteX9-417" fmla="*/ 0 w 2143202"/>
                <a:gd name="connsiteY9-418" fmla="*/ 129861 h 1036320"/>
                <a:gd name="connsiteX0-419" fmla="*/ 0 w 2143202"/>
                <a:gd name="connsiteY0-420" fmla="*/ 129861 h 1036320"/>
                <a:gd name="connsiteX1-421" fmla="*/ 129861 w 2143202"/>
                <a:gd name="connsiteY1-422" fmla="*/ 0 h 1036320"/>
                <a:gd name="connsiteX2-423" fmla="*/ 1576810 w 2143202"/>
                <a:gd name="connsiteY2-424" fmla="*/ 0 h 1036320"/>
                <a:gd name="connsiteX3-425" fmla="*/ 1840022 w 2143202"/>
                <a:gd name="connsiteY3-426" fmla="*/ 107636 h 1036320"/>
                <a:gd name="connsiteX4-427" fmla="*/ 2143125 w 2143202"/>
                <a:gd name="connsiteY4-428" fmla="*/ 509588 h 1036320"/>
                <a:gd name="connsiteX5-429" fmla="*/ 1806683 w 2143202"/>
                <a:gd name="connsiteY5-430" fmla="*/ 944558 h 1036320"/>
                <a:gd name="connsiteX6-431" fmla="*/ 1576810 w 2143202"/>
                <a:gd name="connsiteY6-432" fmla="*/ 1036320 h 1036320"/>
                <a:gd name="connsiteX7-433" fmla="*/ 129861 w 2143202"/>
                <a:gd name="connsiteY7-434" fmla="*/ 1036320 h 1036320"/>
                <a:gd name="connsiteX8-435" fmla="*/ 0 w 2143202"/>
                <a:gd name="connsiteY8-436" fmla="*/ 906459 h 1036320"/>
                <a:gd name="connsiteX9-437" fmla="*/ 0 w 2143202"/>
                <a:gd name="connsiteY9-438" fmla="*/ 129861 h 1036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7" name="任意多边形 6"/>
            <p:cNvSpPr/>
            <p:nvPr/>
          </p:nvSpPr>
          <p:spPr>
            <a:xfrm rot="5400000" flipH="1">
              <a:off x="5543391" y="2868742"/>
              <a:ext cx="5107845" cy="1409140"/>
            </a:xfrm>
            <a:custGeom>
              <a:avLst/>
              <a:gdLst>
                <a:gd name="connsiteX0" fmla="*/ 5051503 w 5428342"/>
                <a:gd name="connsiteY0" fmla="*/ 225265 h 1497017"/>
                <a:gd name="connsiteX1" fmla="*/ 5175324 w 5428342"/>
                <a:gd name="connsiteY1" fmla="*/ 349086 h 1497017"/>
                <a:gd name="connsiteX2" fmla="*/ 5175324 w 5428342"/>
                <a:gd name="connsiteY2" fmla="*/ 748509 h 1497017"/>
                <a:gd name="connsiteX3" fmla="*/ 5174003 w 5428342"/>
                <a:gd name="connsiteY3" fmla="*/ 748509 h 1497017"/>
                <a:gd name="connsiteX4" fmla="*/ 5174003 w 5428342"/>
                <a:gd name="connsiteY4" fmla="*/ 748509 h 1497017"/>
                <a:gd name="connsiteX5" fmla="*/ 5175323 w 5428342"/>
                <a:gd name="connsiteY5" fmla="*/ 748509 h 1497017"/>
                <a:gd name="connsiteX6" fmla="*/ 5175323 w 5428342"/>
                <a:gd name="connsiteY6" fmla="*/ 1147932 h 1497017"/>
                <a:gd name="connsiteX7" fmla="*/ 5051502 w 5428342"/>
                <a:gd name="connsiteY7" fmla="*/ 1271753 h 1497017"/>
                <a:gd name="connsiteX8" fmla="*/ 4181935 w 5428342"/>
                <a:gd name="connsiteY8" fmla="*/ 1271753 h 1497017"/>
                <a:gd name="connsiteX9" fmla="*/ 3733494 w 5428342"/>
                <a:gd name="connsiteY9" fmla="*/ 1271753 h 1497017"/>
                <a:gd name="connsiteX10" fmla="*/ 3639436 w 5428342"/>
                <a:gd name="connsiteY10" fmla="*/ 1271753 h 1497017"/>
                <a:gd name="connsiteX11" fmla="*/ 3514076 w 5428342"/>
                <a:gd name="connsiteY11" fmla="*/ 1244454 h 1497017"/>
                <a:gd name="connsiteX12" fmla="*/ 3342954 w 5428342"/>
                <a:gd name="connsiteY12" fmla="*/ 1141461 h 1497017"/>
                <a:gd name="connsiteX13" fmla="*/ 3326962 w 5428342"/>
                <a:gd name="connsiteY13" fmla="*/ 1131780 h 1497017"/>
                <a:gd name="connsiteX14" fmla="*/ 2818407 w 5428342"/>
                <a:gd name="connsiteY14" fmla="*/ 838338 h 1497017"/>
                <a:gd name="connsiteX15" fmla="*/ 2609938 w 5428342"/>
                <a:gd name="connsiteY15" fmla="*/ 838338 h 1497017"/>
                <a:gd name="connsiteX16" fmla="*/ 1984645 w 5428342"/>
                <a:gd name="connsiteY16" fmla="*/ 1199139 h 1497017"/>
                <a:gd name="connsiteX17" fmla="*/ 1981719 w 5428342"/>
                <a:gd name="connsiteY17" fmla="*/ 1199139 h 1497017"/>
                <a:gd name="connsiteX18" fmla="*/ 1906428 w 5428342"/>
                <a:gd name="connsiteY18" fmla="*/ 1244454 h 1497017"/>
                <a:gd name="connsiteX19" fmla="*/ 1781068 w 5428342"/>
                <a:gd name="connsiteY19" fmla="*/ 1271753 h 1497017"/>
                <a:gd name="connsiteX20" fmla="*/ 1734358 w 5428342"/>
                <a:gd name="connsiteY20" fmla="*/ 1271753 h 1497017"/>
                <a:gd name="connsiteX21" fmla="*/ 1238568 w 5428342"/>
                <a:gd name="connsiteY21" fmla="*/ 1271753 h 1497017"/>
                <a:gd name="connsiteX22" fmla="*/ 376844 w 5428342"/>
                <a:gd name="connsiteY22" fmla="*/ 1271753 h 1497017"/>
                <a:gd name="connsiteX23" fmla="*/ 253023 w 5428342"/>
                <a:gd name="connsiteY23" fmla="*/ 1147932 h 1497017"/>
                <a:gd name="connsiteX24" fmla="*/ 253023 w 5428342"/>
                <a:gd name="connsiteY24" fmla="*/ 851378 h 1497017"/>
                <a:gd name="connsiteX25" fmla="*/ 252910 w 5428342"/>
                <a:gd name="connsiteY25" fmla="*/ 851378 h 1497017"/>
                <a:gd name="connsiteX26" fmla="*/ 252910 w 5428342"/>
                <a:gd name="connsiteY26" fmla="*/ 645638 h 1497017"/>
                <a:gd name="connsiteX27" fmla="*/ 253024 w 5428342"/>
                <a:gd name="connsiteY27" fmla="*/ 645638 h 1497017"/>
                <a:gd name="connsiteX28" fmla="*/ 253024 w 5428342"/>
                <a:gd name="connsiteY28" fmla="*/ 349086 h 1497017"/>
                <a:gd name="connsiteX29" fmla="*/ 376845 w 5428342"/>
                <a:gd name="connsiteY29" fmla="*/ 225265 h 1497017"/>
                <a:gd name="connsiteX30" fmla="*/ 1238569 w 5428342"/>
                <a:gd name="connsiteY30" fmla="*/ 225265 h 1497017"/>
                <a:gd name="connsiteX31" fmla="*/ 1734359 w 5428342"/>
                <a:gd name="connsiteY31" fmla="*/ 225265 h 1497017"/>
                <a:gd name="connsiteX32" fmla="*/ 1781069 w 5428342"/>
                <a:gd name="connsiteY32" fmla="*/ 225265 h 1497017"/>
                <a:gd name="connsiteX33" fmla="*/ 1906429 w 5428342"/>
                <a:gd name="connsiteY33" fmla="*/ 252564 h 1497017"/>
                <a:gd name="connsiteX34" fmla="*/ 1981720 w 5428342"/>
                <a:gd name="connsiteY34" fmla="*/ 297879 h 1497017"/>
                <a:gd name="connsiteX35" fmla="*/ 1984646 w 5428342"/>
                <a:gd name="connsiteY35" fmla="*/ 297879 h 1497017"/>
                <a:gd name="connsiteX36" fmla="*/ 2609939 w 5428342"/>
                <a:gd name="connsiteY36" fmla="*/ 658680 h 1497017"/>
                <a:gd name="connsiteX37" fmla="*/ 2818408 w 5428342"/>
                <a:gd name="connsiteY37" fmla="*/ 658680 h 1497017"/>
                <a:gd name="connsiteX38" fmla="*/ 3326963 w 5428342"/>
                <a:gd name="connsiteY38" fmla="*/ 365238 h 1497017"/>
                <a:gd name="connsiteX39" fmla="*/ 3342955 w 5428342"/>
                <a:gd name="connsiteY39" fmla="*/ 355557 h 1497017"/>
                <a:gd name="connsiteX40" fmla="*/ 3514076 w 5428342"/>
                <a:gd name="connsiteY40" fmla="*/ 252564 h 1497017"/>
                <a:gd name="connsiteX41" fmla="*/ 3639436 w 5428342"/>
                <a:gd name="connsiteY41" fmla="*/ 225265 h 1497017"/>
                <a:gd name="connsiteX42" fmla="*/ 3733495 w 5428342"/>
                <a:gd name="connsiteY42" fmla="*/ 225265 h 1497017"/>
                <a:gd name="connsiteX43" fmla="*/ 4181936 w 5428342"/>
                <a:gd name="connsiteY43" fmla="*/ 225265 h 1497017"/>
                <a:gd name="connsiteX44" fmla="*/ 3605041 w 5428342"/>
                <a:gd name="connsiteY44" fmla="*/ 0 h 1497017"/>
                <a:gd name="connsiteX45" fmla="*/ 3392166 w 5428342"/>
                <a:gd name="connsiteY45" fmla="*/ 58972 h 1497017"/>
                <a:gd name="connsiteX46" fmla="*/ 2818407 w 5428342"/>
                <a:gd name="connsiteY46" fmla="*/ 395057 h 1497017"/>
                <a:gd name="connsiteX47" fmla="*/ 2609938 w 5428342"/>
                <a:gd name="connsiteY47" fmla="*/ 395057 h 1497017"/>
                <a:gd name="connsiteX48" fmla="*/ 2214473 w 5428342"/>
                <a:gd name="connsiteY48" fmla="*/ 166869 h 1497017"/>
                <a:gd name="connsiteX49" fmla="*/ 2121315 w 5428342"/>
                <a:gd name="connsiteY49" fmla="*/ 109372 h 1497017"/>
                <a:gd name="connsiteX50" fmla="*/ 2037624 w 5428342"/>
                <a:gd name="connsiteY50" fmla="*/ 58972 h 1497017"/>
                <a:gd name="connsiteX51" fmla="*/ 1824749 w 5428342"/>
                <a:gd name="connsiteY51" fmla="*/ 0 h 1497017"/>
                <a:gd name="connsiteX52" fmla="*/ 1230424 w 5428342"/>
                <a:gd name="connsiteY52" fmla="*/ 849 h 1497017"/>
                <a:gd name="connsiteX53" fmla="*/ 1230424 w 5428342"/>
                <a:gd name="connsiteY53" fmla="*/ 2413 h 1497017"/>
                <a:gd name="connsiteX54" fmla="*/ 133438 w 5428342"/>
                <a:gd name="connsiteY54" fmla="*/ 2413 h 1497017"/>
                <a:gd name="connsiteX55" fmla="*/ 0 w 5428342"/>
                <a:gd name="connsiteY55" fmla="*/ 135851 h 1497017"/>
                <a:gd name="connsiteX56" fmla="*/ 0 w 5428342"/>
                <a:gd name="connsiteY56" fmla="*/ 914375 h 1497017"/>
                <a:gd name="connsiteX57" fmla="*/ 0 w 5428342"/>
                <a:gd name="connsiteY57" fmla="*/ 1363579 h 1497017"/>
                <a:gd name="connsiteX58" fmla="*/ 133438 w 5428342"/>
                <a:gd name="connsiteY58" fmla="*/ 1497017 h 1497017"/>
                <a:gd name="connsiteX59" fmla="*/ 1686405 w 5428342"/>
                <a:gd name="connsiteY59" fmla="*/ 1497017 h 1497017"/>
                <a:gd name="connsiteX60" fmla="*/ 1686405 w 5428342"/>
                <a:gd name="connsiteY60" fmla="*/ 1496820 h 1497017"/>
                <a:gd name="connsiteX61" fmla="*/ 1824749 w 5428342"/>
                <a:gd name="connsiteY61" fmla="*/ 1497017 h 1497017"/>
                <a:gd name="connsiteX62" fmla="*/ 2037624 w 5428342"/>
                <a:gd name="connsiteY62" fmla="*/ 1438045 h 1497017"/>
                <a:gd name="connsiteX63" fmla="*/ 2121315 w 5428342"/>
                <a:gd name="connsiteY63" fmla="*/ 1387645 h 1497017"/>
                <a:gd name="connsiteX64" fmla="*/ 2154423 w 5428342"/>
                <a:gd name="connsiteY64" fmla="*/ 1367211 h 1497017"/>
                <a:gd name="connsiteX65" fmla="*/ 2609938 w 5428342"/>
                <a:gd name="connsiteY65" fmla="*/ 1104373 h 1497017"/>
                <a:gd name="connsiteX66" fmla="*/ 2818407 w 5428342"/>
                <a:gd name="connsiteY66" fmla="*/ 1104373 h 1497017"/>
                <a:gd name="connsiteX67" fmla="*/ 3119246 w 5428342"/>
                <a:gd name="connsiteY67" fmla="*/ 1277961 h 1497017"/>
                <a:gd name="connsiteX68" fmla="*/ 3119246 w 5428342"/>
                <a:gd name="connsiteY68" fmla="*/ 1280155 h 1497017"/>
                <a:gd name="connsiteX69" fmla="*/ 3180682 w 5428342"/>
                <a:gd name="connsiteY69" fmla="*/ 1317854 h 1497017"/>
                <a:gd name="connsiteX70" fmla="*/ 3377450 w 5428342"/>
                <a:gd name="connsiteY70" fmla="*/ 1438045 h 1497017"/>
                <a:gd name="connsiteX71" fmla="*/ 3590324 w 5428342"/>
                <a:gd name="connsiteY71" fmla="*/ 1497017 h 1497017"/>
                <a:gd name="connsiteX72" fmla="*/ 3630476 w 5428342"/>
                <a:gd name="connsiteY72" fmla="*/ 1496960 h 1497017"/>
                <a:gd name="connsiteX73" fmla="*/ 3630476 w 5428342"/>
                <a:gd name="connsiteY73" fmla="*/ 1497017 h 1497017"/>
                <a:gd name="connsiteX74" fmla="*/ 5294904 w 5428342"/>
                <a:gd name="connsiteY74" fmla="*/ 1497017 h 1497017"/>
                <a:gd name="connsiteX75" fmla="*/ 5428342 w 5428342"/>
                <a:gd name="connsiteY75" fmla="*/ 1363579 h 1497017"/>
                <a:gd name="connsiteX76" fmla="*/ 5428342 w 5428342"/>
                <a:gd name="connsiteY76" fmla="*/ 914375 h 1497017"/>
                <a:gd name="connsiteX77" fmla="*/ 5428342 w 5428342"/>
                <a:gd name="connsiteY77" fmla="*/ 135851 h 1497017"/>
                <a:gd name="connsiteX78" fmla="*/ 5294904 w 5428342"/>
                <a:gd name="connsiteY78" fmla="*/ 2413 h 149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28342" h="1497017">
                  <a:moveTo>
                    <a:pt x="5051503" y="225265"/>
                  </a:moveTo>
                  <a:cubicBezTo>
                    <a:pt x="5119887" y="225265"/>
                    <a:pt x="5175324" y="280702"/>
                    <a:pt x="5175324" y="349086"/>
                  </a:cubicBezTo>
                  <a:lnTo>
                    <a:pt x="5175324" y="748509"/>
                  </a:lnTo>
                  <a:lnTo>
                    <a:pt x="5174003" y="748509"/>
                  </a:lnTo>
                  <a:lnTo>
                    <a:pt x="5174003" y="748509"/>
                  </a:lnTo>
                  <a:lnTo>
                    <a:pt x="5175323" y="748509"/>
                  </a:lnTo>
                  <a:lnTo>
                    <a:pt x="5175323" y="1147932"/>
                  </a:lnTo>
                  <a:cubicBezTo>
                    <a:pt x="5175323" y="1216316"/>
                    <a:pt x="5119886" y="1271753"/>
                    <a:pt x="5051502" y="1271753"/>
                  </a:cubicBezTo>
                  <a:lnTo>
                    <a:pt x="4181935" y="1271753"/>
                  </a:lnTo>
                  <a:lnTo>
                    <a:pt x="3733494" y="1271753"/>
                  </a:lnTo>
                  <a:lnTo>
                    <a:pt x="3639436" y="1271753"/>
                  </a:lnTo>
                  <a:cubicBezTo>
                    <a:pt x="3606696" y="1267479"/>
                    <a:pt x="3543196" y="1263204"/>
                    <a:pt x="3514076" y="1244454"/>
                  </a:cubicBezTo>
                  <a:cubicBezTo>
                    <a:pt x="3453199" y="1208094"/>
                    <a:pt x="3396266" y="1173732"/>
                    <a:pt x="3342954" y="1141461"/>
                  </a:cubicBezTo>
                  <a:lnTo>
                    <a:pt x="3326962" y="1131780"/>
                  </a:lnTo>
                  <a:lnTo>
                    <a:pt x="2818407" y="838338"/>
                  </a:lnTo>
                  <a:cubicBezTo>
                    <a:pt x="2761246" y="806413"/>
                    <a:pt x="2667099" y="806413"/>
                    <a:pt x="2609938" y="838338"/>
                  </a:cubicBezTo>
                  <a:lnTo>
                    <a:pt x="1984645" y="1199139"/>
                  </a:lnTo>
                  <a:lnTo>
                    <a:pt x="1981719" y="1199139"/>
                  </a:lnTo>
                  <a:lnTo>
                    <a:pt x="1906428" y="1244454"/>
                  </a:lnTo>
                  <a:cubicBezTo>
                    <a:pt x="1877307" y="1263204"/>
                    <a:pt x="1813808" y="1267479"/>
                    <a:pt x="1781068" y="1271753"/>
                  </a:cubicBezTo>
                  <a:lnTo>
                    <a:pt x="1734358" y="1271753"/>
                  </a:lnTo>
                  <a:lnTo>
                    <a:pt x="1238568" y="1271753"/>
                  </a:lnTo>
                  <a:lnTo>
                    <a:pt x="376844" y="1271753"/>
                  </a:lnTo>
                  <a:cubicBezTo>
                    <a:pt x="308460" y="1271753"/>
                    <a:pt x="253023" y="1216316"/>
                    <a:pt x="253023" y="1147932"/>
                  </a:cubicBezTo>
                  <a:lnTo>
                    <a:pt x="253023" y="851378"/>
                  </a:lnTo>
                  <a:lnTo>
                    <a:pt x="252910" y="851378"/>
                  </a:lnTo>
                  <a:lnTo>
                    <a:pt x="252910" y="645638"/>
                  </a:lnTo>
                  <a:lnTo>
                    <a:pt x="253024" y="645638"/>
                  </a:lnTo>
                  <a:lnTo>
                    <a:pt x="253024" y="349086"/>
                  </a:lnTo>
                  <a:cubicBezTo>
                    <a:pt x="253024" y="280702"/>
                    <a:pt x="308461" y="225265"/>
                    <a:pt x="376845" y="225265"/>
                  </a:cubicBezTo>
                  <a:lnTo>
                    <a:pt x="1238569" y="225265"/>
                  </a:lnTo>
                  <a:lnTo>
                    <a:pt x="1734359" y="225265"/>
                  </a:lnTo>
                  <a:lnTo>
                    <a:pt x="1781069" y="225265"/>
                  </a:lnTo>
                  <a:cubicBezTo>
                    <a:pt x="1813808" y="229540"/>
                    <a:pt x="1877308" y="233814"/>
                    <a:pt x="1906429" y="252564"/>
                  </a:cubicBezTo>
                  <a:lnTo>
                    <a:pt x="1981720" y="297879"/>
                  </a:lnTo>
                  <a:lnTo>
                    <a:pt x="1984646" y="297879"/>
                  </a:lnTo>
                  <a:lnTo>
                    <a:pt x="2609939" y="658680"/>
                  </a:lnTo>
                  <a:cubicBezTo>
                    <a:pt x="2667099" y="690605"/>
                    <a:pt x="2761247" y="690605"/>
                    <a:pt x="2818408" y="658680"/>
                  </a:cubicBezTo>
                  <a:lnTo>
                    <a:pt x="3326963" y="365238"/>
                  </a:lnTo>
                  <a:lnTo>
                    <a:pt x="3342955" y="355557"/>
                  </a:lnTo>
                  <a:cubicBezTo>
                    <a:pt x="3396266" y="323286"/>
                    <a:pt x="3453200" y="288924"/>
                    <a:pt x="3514076" y="252564"/>
                  </a:cubicBezTo>
                  <a:cubicBezTo>
                    <a:pt x="3543197" y="233814"/>
                    <a:pt x="3606697" y="229540"/>
                    <a:pt x="3639436" y="225265"/>
                  </a:cubicBezTo>
                  <a:lnTo>
                    <a:pt x="3733495" y="225265"/>
                  </a:lnTo>
                  <a:lnTo>
                    <a:pt x="4181936" y="225265"/>
                  </a:lnTo>
                  <a:close/>
                  <a:moveTo>
                    <a:pt x="3605041" y="0"/>
                  </a:moveTo>
                  <a:cubicBezTo>
                    <a:pt x="3490656" y="2769"/>
                    <a:pt x="3467950" y="22427"/>
                    <a:pt x="3392166" y="58972"/>
                  </a:cubicBezTo>
                  <a:cubicBezTo>
                    <a:pt x="3279295" y="124100"/>
                    <a:pt x="2948779" y="339043"/>
                    <a:pt x="2818407" y="395057"/>
                  </a:cubicBezTo>
                  <a:cubicBezTo>
                    <a:pt x="2688036" y="451071"/>
                    <a:pt x="2667099" y="428663"/>
                    <a:pt x="2609938" y="395057"/>
                  </a:cubicBezTo>
                  <a:lnTo>
                    <a:pt x="2214473" y="166869"/>
                  </a:lnTo>
                  <a:lnTo>
                    <a:pt x="2121315" y="109372"/>
                  </a:lnTo>
                  <a:cubicBezTo>
                    <a:pt x="2087603" y="88662"/>
                    <a:pt x="2058788" y="71184"/>
                    <a:pt x="2037624" y="58972"/>
                  </a:cubicBezTo>
                  <a:cubicBezTo>
                    <a:pt x="1961840" y="22427"/>
                    <a:pt x="1939134" y="2769"/>
                    <a:pt x="1824749" y="0"/>
                  </a:cubicBezTo>
                  <a:lnTo>
                    <a:pt x="1230424" y="849"/>
                  </a:lnTo>
                  <a:lnTo>
                    <a:pt x="1230424" y="2413"/>
                  </a:lnTo>
                  <a:lnTo>
                    <a:pt x="133438" y="2413"/>
                  </a:lnTo>
                  <a:cubicBezTo>
                    <a:pt x="59742" y="2413"/>
                    <a:pt x="0" y="62155"/>
                    <a:pt x="0" y="135851"/>
                  </a:cubicBezTo>
                  <a:lnTo>
                    <a:pt x="0" y="914375"/>
                  </a:lnTo>
                  <a:lnTo>
                    <a:pt x="0" y="1363579"/>
                  </a:lnTo>
                  <a:cubicBezTo>
                    <a:pt x="0" y="1437275"/>
                    <a:pt x="59742" y="1497017"/>
                    <a:pt x="133438" y="1497017"/>
                  </a:cubicBezTo>
                  <a:lnTo>
                    <a:pt x="1686405" y="1497017"/>
                  </a:lnTo>
                  <a:lnTo>
                    <a:pt x="1686405" y="1496820"/>
                  </a:lnTo>
                  <a:lnTo>
                    <a:pt x="1824749" y="1497017"/>
                  </a:lnTo>
                  <a:cubicBezTo>
                    <a:pt x="1939134" y="1494248"/>
                    <a:pt x="1961840" y="1474590"/>
                    <a:pt x="2037624" y="1438045"/>
                  </a:cubicBezTo>
                  <a:cubicBezTo>
                    <a:pt x="2058788" y="1425834"/>
                    <a:pt x="2087603" y="1408355"/>
                    <a:pt x="2121315" y="1387645"/>
                  </a:cubicBezTo>
                  <a:lnTo>
                    <a:pt x="2154423" y="1367211"/>
                  </a:lnTo>
                  <a:lnTo>
                    <a:pt x="2609938" y="1104373"/>
                  </a:lnTo>
                  <a:cubicBezTo>
                    <a:pt x="2667099" y="1070767"/>
                    <a:pt x="2761246" y="1070767"/>
                    <a:pt x="2818407" y="1104373"/>
                  </a:cubicBezTo>
                  <a:lnTo>
                    <a:pt x="3119246" y="1277961"/>
                  </a:lnTo>
                  <a:lnTo>
                    <a:pt x="3119246" y="1280155"/>
                  </a:lnTo>
                  <a:lnTo>
                    <a:pt x="3180682" y="1317854"/>
                  </a:lnTo>
                  <a:cubicBezTo>
                    <a:pt x="3262190" y="1368131"/>
                    <a:pt x="3335123" y="1413622"/>
                    <a:pt x="3377450" y="1438045"/>
                  </a:cubicBezTo>
                  <a:cubicBezTo>
                    <a:pt x="3453233" y="1474590"/>
                    <a:pt x="3475939" y="1494248"/>
                    <a:pt x="3590324" y="1497017"/>
                  </a:cubicBezTo>
                  <a:lnTo>
                    <a:pt x="3630476" y="1496960"/>
                  </a:lnTo>
                  <a:lnTo>
                    <a:pt x="3630476" y="1497017"/>
                  </a:lnTo>
                  <a:lnTo>
                    <a:pt x="5294904" y="1497017"/>
                  </a:lnTo>
                  <a:cubicBezTo>
                    <a:pt x="5368600" y="1497017"/>
                    <a:pt x="5428342" y="1437275"/>
                    <a:pt x="5428342" y="1363579"/>
                  </a:cubicBezTo>
                  <a:lnTo>
                    <a:pt x="5428342" y="914375"/>
                  </a:lnTo>
                  <a:lnTo>
                    <a:pt x="5428342" y="135851"/>
                  </a:lnTo>
                  <a:cubicBezTo>
                    <a:pt x="5428342" y="62155"/>
                    <a:pt x="5368600" y="2413"/>
                    <a:pt x="5294904" y="2413"/>
                  </a:cubicBezTo>
                  <a:close/>
                </a:path>
              </a:pathLst>
            </a:custGeom>
            <a:gradFill flip="none" rotWithShape="1">
              <a:gsLst>
                <a:gs pos="100000">
                  <a:srgbClr val="EAEAEA"/>
                </a:gs>
                <a:gs pos="0">
                  <a:schemeClr val="bg1"/>
                </a:gs>
              </a:gsLst>
              <a:lin ang="2700000" scaled="1"/>
              <a:tileRect/>
            </a:gra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a typeface="张海山锐线体简" panose="02000000000000000000" pitchFamily="2" charset="-122"/>
              </a:endParaRPr>
            </a:p>
          </p:txBody>
        </p:sp>
        <p:grpSp>
          <p:nvGrpSpPr>
            <p:cNvPr id="61" name="组合 60"/>
            <p:cNvGrpSpPr/>
            <p:nvPr/>
          </p:nvGrpSpPr>
          <p:grpSpPr>
            <a:xfrm>
              <a:off x="7846836" y="5320579"/>
              <a:ext cx="472468" cy="420860"/>
              <a:chOff x="12534321" y="-1120753"/>
              <a:chExt cx="472468" cy="420860"/>
            </a:xfrm>
            <a:solidFill>
              <a:schemeClr val="bg1"/>
            </a:solidFill>
          </p:grpSpPr>
          <p:sp>
            <p:nvSpPr>
              <p:cNvPr id="62" name="Freeform 237"/>
              <p:cNvSpPr/>
              <p:nvPr/>
            </p:nvSpPr>
            <p:spPr bwMode="auto">
              <a:xfrm>
                <a:off x="12641911" y="-979298"/>
                <a:ext cx="99406" cy="201077"/>
              </a:xfrm>
              <a:custGeom>
                <a:avLst/>
                <a:gdLst>
                  <a:gd name="T0" fmla="*/ 10 w 36"/>
                  <a:gd name="T1" fmla="*/ 47 h 73"/>
                  <a:gd name="T2" fmla="*/ 18 w 36"/>
                  <a:gd name="T3" fmla="*/ 56 h 73"/>
                  <a:gd name="T4" fmla="*/ 26 w 36"/>
                  <a:gd name="T5" fmla="*/ 49 h 73"/>
                  <a:gd name="T6" fmla="*/ 17 w 36"/>
                  <a:gd name="T7" fmla="*/ 41 h 73"/>
                  <a:gd name="T8" fmla="*/ 6 w 36"/>
                  <a:gd name="T9" fmla="*/ 36 h 73"/>
                  <a:gd name="T10" fmla="*/ 0 w 36"/>
                  <a:gd name="T11" fmla="*/ 24 h 73"/>
                  <a:gd name="T12" fmla="*/ 13 w 36"/>
                  <a:gd name="T13" fmla="*/ 8 h 73"/>
                  <a:gd name="T14" fmla="*/ 13 w 36"/>
                  <a:gd name="T15" fmla="*/ 0 h 73"/>
                  <a:gd name="T16" fmla="*/ 21 w 36"/>
                  <a:gd name="T17" fmla="*/ 0 h 73"/>
                  <a:gd name="T18" fmla="*/ 21 w 36"/>
                  <a:gd name="T19" fmla="*/ 9 h 73"/>
                  <a:gd name="T20" fmla="*/ 26 w 36"/>
                  <a:gd name="T21" fmla="*/ 12 h 73"/>
                  <a:gd name="T22" fmla="*/ 26 w 36"/>
                  <a:gd name="T23" fmla="*/ 9 h 73"/>
                  <a:gd name="T24" fmla="*/ 33 w 36"/>
                  <a:gd name="T25" fmla="*/ 9 h 73"/>
                  <a:gd name="T26" fmla="*/ 33 w 36"/>
                  <a:gd name="T27" fmla="*/ 24 h 73"/>
                  <a:gd name="T28" fmla="*/ 24 w 36"/>
                  <a:gd name="T29" fmla="*/ 24 h 73"/>
                  <a:gd name="T30" fmla="*/ 17 w 36"/>
                  <a:gd name="T31" fmla="*/ 17 h 73"/>
                  <a:gd name="T32" fmla="*/ 10 w 36"/>
                  <a:gd name="T33" fmla="*/ 24 h 73"/>
                  <a:gd name="T34" fmla="*/ 17 w 36"/>
                  <a:gd name="T35" fmla="*/ 31 h 73"/>
                  <a:gd name="T36" fmla="*/ 29 w 36"/>
                  <a:gd name="T37" fmla="*/ 35 h 73"/>
                  <a:gd name="T38" fmla="*/ 36 w 36"/>
                  <a:gd name="T39" fmla="*/ 48 h 73"/>
                  <a:gd name="T40" fmla="*/ 21 w 36"/>
                  <a:gd name="T41" fmla="*/ 65 h 73"/>
                  <a:gd name="T42" fmla="*/ 21 w 36"/>
                  <a:gd name="T43" fmla="*/ 73 h 73"/>
                  <a:gd name="T44" fmla="*/ 13 w 36"/>
                  <a:gd name="T45" fmla="*/ 73 h 73"/>
                  <a:gd name="T46" fmla="*/ 13 w 36"/>
                  <a:gd name="T47" fmla="*/ 63 h 73"/>
                  <a:gd name="T48" fmla="*/ 13 w 36"/>
                  <a:gd name="T49" fmla="*/ 63 h 73"/>
                  <a:gd name="T50" fmla="*/ 8 w 36"/>
                  <a:gd name="T51" fmla="*/ 60 h 73"/>
                  <a:gd name="T52" fmla="*/ 8 w 36"/>
                  <a:gd name="T53" fmla="*/ 63 h 73"/>
                  <a:gd name="T54" fmla="*/ 0 w 36"/>
                  <a:gd name="T55" fmla="*/ 63 h 73"/>
                  <a:gd name="T56" fmla="*/ 0 w 36"/>
                  <a:gd name="T57" fmla="*/ 47 h 73"/>
                  <a:gd name="T58" fmla="*/ 10 w 36"/>
                  <a:gd name="T59"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3">
                    <a:moveTo>
                      <a:pt x="10" y="47"/>
                    </a:moveTo>
                    <a:cubicBezTo>
                      <a:pt x="9" y="52"/>
                      <a:pt x="13" y="56"/>
                      <a:pt x="18" y="56"/>
                    </a:cubicBezTo>
                    <a:cubicBezTo>
                      <a:pt x="22" y="56"/>
                      <a:pt x="26" y="53"/>
                      <a:pt x="26" y="49"/>
                    </a:cubicBezTo>
                    <a:cubicBezTo>
                      <a:pt x="26" y="44"/>
                      <a:pt x="21" y="42"/>
                      <a:pt x="17" y="41"/>
                    </a:cubicBezTo>
                    <a:cubicBezTo>
                      <a:pt x="13" y="39"/>
                      <a:pt x="9" y="38"/>
                      <a:pt x="6" y="36"/>
                    </a:cubicBezTo>
                    <a:cubicBezTo>
                      <a:pt x="2" y="33"/>
                      <a:pt x="0" y="29"/>
                      <a:pt x="0" y="24"/>
                    </a:cubicBezTo>
                    <a:cubicBezTo>
                      <a:pt x="0" y="16"/>
                      <a:pt x="6" y="9"/>
                      <a:pt x="13" y="8"/>
                    </a:cubicBezTo>
                    <a:cubicBezTo>
                      <a:pt x="13" y="0"/>
                      <a:pt x="13" y="0"/>
                      <a:pt x="13" y="0"/>
                    </a:cubicBezTo>
                    <a:cubicBezTo>
                      <a:pt x="21" y="0"/>
                      <a:pt x="21" y="0"/>
                      <a:pt x="21" y="0"/>
                    </a:cubicBezTo>
                    <a:cubicBezTo>
                      <a:pt x="21" y="9"/>
                      <a:pt x="21" y="9"/>
                      <a:pt x="21" y="9"/>
                    </a:cubicBezTo>
                    <a:cubicBezTo>
                      <a:pt x="23" y="10"/>
                      <a:pt x="25" y="11"/>
                      <a:pt x="26" y="12"/>
                    </a:cubicBezTo>
                    <a:cubicBezTo>
                      <a:pt x="26" y="9"/>
                      <a:pt x="26" y="9"/>
                      <a:pt x="26" y="9"/>
                    </a:cubicBezTo>
                    <a:cubicBezTo>
                      <a:pt x="33" y="9"/>
                      <a:pt x="33" y="9"/>
                      <a:pt x="33" y="9"/>
                    </a:cubicBezTo>
                    <a:cubicBezTo>
                      <a:pt x="33" y="24"/>
                      <a:pt x="33" y="24"/>
                      <a:pt x="33" y="24"/>
                    </a:cubicBezTo>
                    <a:cubicBezTo>
                      <a:pt x="24" y="24"/>
                      <a:pt x="24" y="24"/>
                      <a:pt x="24" y="24"/>
                    </a:cubicBezTo>
                    <a:cubicBezTo>
                      <a:pt x="24" y="20"/>
                      <a:pt x="21" y="17"/>
                      <a:pt x="17" y="17"/>
                    </a:cubicBezTo>
                    <a:cubicBezTo>
                      <a:pt x="13" y="17"/>
                      <a:pt x="10" y="19"/>
                      <a:pt x="10" y="24"/>
                    </a:cubicBezTo>
                    <a:cubicBezTo>
                      <a:pt x="10" y="28"/>
                      <a:pt x="14" y="30"/>
                      <a:pt x="17" y="31"/>
                    </a:cubicBezTo>
                    <a:cubicBezTo>
                      <a:pt x="21" y="32"/>
                      <a:pt x="26" y="33"/>
                      <a:pt x="29" y="35"/>
                    </a:cubicBezTo>
                    <a:cubicBezTo>
                      <a:pt x="34" y="38"/>
                      <a:pt x="36" y="43"/>
                      <a:pt x="36" y="48"/>
                    </a:cubicBezTo>
                    <a:cubicBezTo>
                      <a:pt x="36" y="57"/>
                      <a:pt x="30" y="63"/>
                      <a:pt x="21" y="65"/>
                    </a:cubicBezTo>
                    <a:cubicBezTo>
                      <a:pt x="21" y="73"/>
                      <a:pt x="21" y="73"/>
                      <a:pt x="21" y="73"/>
                    </a:cubicBezTo>
                    <a:cubicBezTo>
                      <a:pt x="13" y="73"/>
                      <a:pt x="13" y="73"/>
                      <a:pt x="13" y="73"/>
                    </a:cubicBezTo>
                    <a:cubicBezTo>
                      <a:pt x="13" y="63"/>
                      <a:pt x="13" y="63"/>
                      <a:pt x="13" y="63"/>
                    </a:cubicBezTo>
                    <a:cubicBezTo>
                      <a:pt x="13" y="63"/>
                      <a:pt x="13" y="63"/>
                      <a:pt x="13" y="63"/>
                    </a:cubicBezTo>
                    <a:cubicBezTo>
                      <a:pt x="10" y="63"/>
                      <a:pt x="10" y="62"/>
                      <a:pt x="8" y="60"/>
                    </a:cubicBezTo>
                    <a:cubicBezTo>
                      <a:pt x="8" y="63"/>
                      <a:pt x="8" y="63"/>
                      <a:pt x="8" y="63"/>
                    </a:cubicBezTo>
                    <a:cubicBezTo>
                      <a:pt x="0" y="63"/>
                      <a:pt x="0" y="63"/>
                      <a:pt x="0" y="63"/>
                    </a:cubicBezTo>
                    <a:cubicBezTo>
                      <a:pt x="0" y="47"/>
                      <a:pt x="0" y="47"/>
                      <a:pt x="0" y="47"/>
                    </a:cubicBezTo>
                    <a:lnTo>
                      <a:pt x="10" y="47"/>
                    </a:lnTo>
                    <a:close/>
                  </a:path>
                </a:pathLst>
              </a:custGeom>
              <a:grp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63" name="Freeform 238"/>
              <p:cNvSpPr/>
              <p:nvPr/>
            </p:nvSpPr>
            <p:spPr bwMode="auto">
              <a:xfrm>
                <a:off x="12796282" y="-907985"/>
                <a:ext cx="143846" cy="143794"/>
              </a:xfrm>
              <a:custGeom>
                <a:avLst/>
                <a:gdLst>
                  <a:gd name="T0" fmla="*/ 123 w 123"/>
                  <a:gd name="T1" fmla="*/ 92 h 123"/>
                  <a:gd name="T2" fmla="*/ 93 w 123"/>
                  <a:gd name="T3" fmla="*/ 123 h 123"/>
                  <a:gd name="T4" fmla="*/ 52 w 123"/>
                  <a:gd name="T5" fmla="*/ 85 h 123"/>
                  <a:gd name="T6" fmla="*/ 31 w 123"/>
                  <a:gd name="T7" fmla="*/ 123 h 123"/>
                  <a:gd name="T8" fmla="*/ 0 w 123"/>
                  <a:gd name="T9" fmla="*/ 0 h 123"/>
                  <a:gd name="T10" fmla="*/ 123 w 123"/>
                  <a:gd name="T11" fmla="*/ 33 h 123"/>
                  <a:gd name="T12" fmla="*/ 83 w 123"/>
                  <a:gd name="T13" fmla="*/ 55 h 123"/>
                  <a:gd name="T14" fmla="*/ 123 w 123"/>
                  <a:gd name="T15" fmla="*/ 92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3">
                    <a:moveTo>
                      <a:pt x="123" y="92"/>
                    </a:moveTo>
                    <a:lnTo>
                      <a:pt x="93" y="123"/>
                    </a:lnTo>
                    <a:lnTo>
                      <a:pt x="52" y="85"/>
                    </a:lnTo>
                    <a:lnTo>
                      <a:pt x="31" y="123"/>
                    </a:lnTo>
                    <a:lnTo>
                      <a:pt x="0" y="0"/>
                    </a:lnTo>
                    <a:lnTo>
                      <a:pt x="123" y="33"/>
                    </a:lnTo>
                    <a:lnTo>
                      <a:pt x="83" y="55"/>
                    </a:lnTo>
                    <a:lnTo>
                      <a:pt x="123" y="92"/>
                    </a:lnTo>
                    <a:close/>
                  </a:path>
                </a:pathLst>
              </a:custGeom>
              <a:grp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64" name="Freeform 239"/>
              <p:cNvSpPr>
                <a:spLocks noEditPoints="1"/>
              </p:cNvSpPr>
              <p:nvPr/>
            </p:nvSpPr>
            <p:spPr bwMode="auto">
              <a:xfrm>
                <a:off x="12534321" y="-1120753"/>
                <a:ext cx="472468" cy="420860"/>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grpSp>
        <p:grpSp>
          <p:nvGrpSpPr>
            <p:cNvPr id="65" name="组合 64"/>
            <p:cNvGrpSpPr/>
            <p:nvPr/>
          </p:nvGrpSpPr>
          <p:grpSpPr>
            <a:xfrm>
              <a:off x="7846836" y="1583876"/>
              <a:ext cx="472468" cy="420860"/>
              <a:chOff x="9030568" y="-1120753"/>
              <a:chExt cx="472468" cy="420860"/>
            </a:xfrm>
            <a:solidFill>
              <a:schemeClr val="bg1"/>
            </a:solidFill>
          </p:grpSpPr>
          <p:sp>
            <p:nvSpPr>
              <p:cNvPr id="66" name="Freeform 270"/>
              <p:cNvSpPr>
                <a:spLocks noEditPoints="1"/>
              </p:cNvSpPr>
              <p:nvPr/>
            </p:nvSpPr>
            <p:spPr bwMode="auto">
              <a:xfrm>
                <a:off x="9030568" y="-1120753"/>
                <a:ext cx="472468" cy="420860"/>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67" name="Freeform 271"/>
              <p:cNvSpPr/>
              <p:nvPr/>
            </p:nvSpPr>
            <p:spPr bwMode="auto">
              <a:xfrm>
                <a:off x="9156871" y="-960593"/>
                <a:ext cx="216353" cy="185880"/>
              </a:xfrm>
              <a:custGeom>
                <a:avLst/>
                <a:gdLst>
                  <a:gd name="T0" fmla="*/ 57 w 78"/>
                  <a:gd name="T1" fmla="*/ 0 h 67"/>
                  <a:gd name="T2" fmla="*/ 57 w 78"/>
                  <a:gd name="T3" fmla="*/ 0 h 67"/>
                  <a:gd name="T4" fmla="*/ 39 w 78"/>
                  <a:gd name="T5" fmla="*/ 10 h 67"/>
                  <a:gd name="T6" fmla="*/ 21 w 78"/>
                  <a:gd name="T7" fmla="*/ 0 h 67"/>
                  <a:gd name="T8" fmla="*/ 20 w 78"/>
                  <a:gd name="T9" fmla="*/ 0 h 67"/>
                  <a:gd name="T10" fmla="*/ 0 w 78"/>
                  <a:gd name="T11" fmla="*/ 23 h 67"/>
                  <a:gd name="T12" fmla="*/ 1 w 78"/>
                  <a:gd name="T13" fmla="*/ 30 h 67"/>
                  <a:gd name="T14" fmla="*/ 25 w 78"/>
                  <a:gd name="T15" fmla="*/ 56 h 67"/>
                  <a:gd name="T16" fmla="*/ 39 w 78"/>
                  <a:gd name="T17" fmla="*/ 67 h 67"/>
                  <a:gd name="T18" fmla="*/ 53 w 78"/>
                  <a:gd name="T19" fmla="*/ 56 h 67"/>
                  <a:gd name="T20" fmla="*/ 77 w 78"/>
                  <a:gd name="T21" fmla="*/ 29 h 67"/>
                  <a:gd name="T22" fmla="*/ 78 w 78"/>
                  <a:gd name="T23" fmla="*/ 22 h 67"/>
                  <a:gd name="T24" fmla="*/ 57 w 78"/>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67">
                    <a:moveTo>
                      <a:pt x="57" y="0"/>
                    </a:moveTo>
                    <a:cubicBezTo>
                      <a:pt x="57" y="0"/>
                      <a:pt x="57" y="0"/>
                      <a:pt x="57" y="0"/>
                    </a:cubicBezTo>
                    <a:cubicBezTo>
                      <a:pt x="49" y="0"/>
                      <a:pt x="42" y="4"/>
                      <a:pt x="39" y="10"/>
                    </a:cubicBezTo>
                    <a:cubicBezTo>
                      <a:pt x="35" y="4"/>
                      <a:pt x="28" y="0"/>
                      <a:pt x="21" y="0"/>
                    </a:cubicBezTo>
                    <a:cubicBezTo>
                      <a:pt x="21" y="0"/>
                      <a:pt x="21" y="0"/>
                      <a:pt x="20" y="0"/>
                    </a:cubicBezTo>
                    <a:cubicBezTo>
                      <a:pt x="9" y="0"/>
                      <a:pt x="0" y="11"/>
                      <a:pt x="0" y="23"/>
                    </a:cubicBezTo>
                    <a:cubicBezTo>
                      <a:pt x="0" y="26"/>
                      <a:pt x="0" y="28"/>
                      <a:pt x="1" y="30"/>
                    </a:cubicBezTo>
                    <a:cubicBezTo>
                      <a:pt x="2" y="37"/>
                      <a:pt x="14" y="48"/>
                      <a:pt x="25" y="56"/>
                    </a:cubicBezTo>
                    <a:cubicBezTo>
                      <a:pt x="30" y="60"/>
                      <a:pt x="39" y="67"/>
                      <a:pt x="39" y="67"/>
                    </a:cubicBezTo>
                    <a:cubicBezTo>
                      <a:pt x="43" y="64"/>
                      <a:pt x="48" y="60"/>
                      <a:pt x="53" y="56"/>
                    </a:cubicBezTo>
                    <a:cubicBezTo>
                      <a:pt x="64" y="47"/>
                      <a:pt x="75" y="36"/>
                      <a:pt x="77" y="29"/>
                    </a:cubicBezTo>
                    <a:cubicBezTo>
                      <a:pt x="78" y="27"/>
                      <a:pt x="78" y="25"/>
                      <a:pt x="78" y="22"/>
                    </a:cubicBezTo>
                    <a:cubicBezTo>
                      <a:pt x="78" y="10"/>
                      <a:pt x="68" y="0"/>
                      <a:pt x="57" y="0"/>
                    </a:cubicBezTo>
                    <a:close/>
                  </a:path>
                </a:pathLst>
              </a:custGeom>
              <a:grp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grpSp>
        <p:sp>
          <p:nvSpPr>
            <p:cNvPr id="74" name="文本框 79"/>
            <p:cNvSpPr txBox="1"/>
            <p:nvPr/>
          </p:nvSpPr>
          <p:spPr>
            <a:xfrm>
              <a:off x="7736525" y="2235000"/>
              <a:ext cx="686488"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张海山锐线体简" panose="02000000000000000000" pitchFamily="2" charset="-122"/>
                </a:rPr>
                <a:t>01</a:t>
              </a:r>
              <a:endParaRPr lang="zh-CN" altLang="en-US" sz="2400" dirty="0">
                <a:solidFill>
                  <a:schemeClr val="bg1"/>
                </a:solidFill>
                <a:latin typeface="Impact" panose="020B0806030902050204" pitchFamily="34" charset="0"/>
                <a:ea typeface="张海山锐线体简" panose="02000000000000000000" pitchFamily="2" charset="-122"/>
              </a:endParaRPr>
            </a:p>
          </p:txBody>
        </p:sp>
        <p:sp>
          <p:nvSpPr>
            <p:cNvPr id="76" name="文本框 79"/>
            <p:cNvSpPr txBox="1"/>
            <p:nvPr/>
          </p:nvSpPr>
          <p:spPr>
            <a:xfrm>
              <a:off x="7765553" y="4563528"/>
              <a:ext cx="686488"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张海山锐线体简" panose="02000000000000000000" pitchFamily="2" charset="-122"/>
                </a:rPr>
                <a:t>03</a:t>
              </a:r>
              <a:endParaRPr lang="zh-CN" altLang="en-US" sz="2400" dirty="0">
                <a:solidFill>
                  <a:schemeClr val="bg1"/>
                </a:solidFill>
                <a:latin typeface="Impact" panose="020B0806030902050204" pitchFamily="34" charset="0"/>
                <a:ea typeface="张海山锐线体简" panose="02000000000000000000" pitchFamily="2" charset="-122"/>
              </a:endParaRPr>
            </a:p>
          </p:txBody>
        </p:sp>
      </p:grpSp>
      <p:grpSp>
        <p:nvGrpSpPr>
          <p:cNvPr id="2" name="组合 1"/>
          <p:cNvGrpSpPr/>
          <p:nvPr/>
        </p:nvGrpSpPr>
        <p:grpSpPr>
          <a:xfrm>
            <a:off x="5544056" y="2868999"/>
            <a:ext cx="5109693" cy="1408631"/>
            <a:chOff x="5542468" y="2868998"/>
            <a:chExt cx="5109693" cy="1408631"/>
          </a:xfrm>
        </p:grpSpPr>
        <p:sp>
          <p:nvSpPr>
            <p:cNvPr id="5" name="圆角矩形 25"/>
            <p:cNvSpPr/>
            <p:nvPr/>
          </p:nvSpPr>
          <p:spPr>
            <a:xfrm flipH="1">
              <a:off x="8400160" y="3085745"/>
              <a:ext cx="2017394" cy="975134"/>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1" fmla="*/ 0 w 2114558"/>
                <a:gd name="connsiteY0-2" fmla="*/ 129861 h 1036320"/>
                <a:gd name="connsiteX1-3" fmla="*/ 129861 w 2114558"/>
                <a:gd name="connsiteY1-4" fmla="*/ 0 h 1036320"/>
                <a:gd name="connsiteX2-5" fmla="*/ 1576810 w 2114558"/>
                <a:gd name="connsiteY2-6" fmla="*/ 0 h 1036320"/>
                <a:gd name="connsiteX3-7" fmla="*/ 1706671 w 2114558"/>
                <a:gd name="connsiteY3-8" fmla="*/ 129861 h 1036320"/>
                <a:gd name="connsiteX4-9" fmla="*/ 2114550 w 2114558"/>
                <a:gd name="connsiteY4-10" fmla="*/ 509588 h 1036320"/>
                <a:gd name="connsiteX5-11" fmla="*/ 1706671 w 2114558"/>
                <a:gd name="connsiteY5-12" fmla="*/ 906459 h 1036320"/>
                <a:gd name="connsiteX6-13" fmla="*/ 1576810 w 2114558"/>
                <a:gd name="connsiteY6-14" fmla="*/ 1036320 h 1036320"/>
                <a:gd name="connsiteX7-15" fmla="*/ 129861 w 2114558"/>
                <a:gd name="connsiteY7-16" fmla="*/ 1036320 h 1036320"/>
                <a:gd name="connsiteX8-17" fmla="*/ 0 w 2114558"/>
                <a:gd name="connsiteY8-18" fmla="*/ 906459 h 1036320"/>
                <a:gd name="connsiteX9" fmla="*/ 0 w 2114558"/>
                <a:gd name="connsiteY9" fmla="*/ 129861 h 1036320"/>
                <a:gd name="connsiteX0-19" fmla="*/ 0 w 2114560"/>
                <a:gd name="connsiteY0-20" fmla="*/ 129861 h 1036320"/>
                <a:gd name="connsiteX1-21" fmla="*/ 129861 w 2114560"/>
                <a:gd name="connsiteY1-22" fmla="*/ 0 h 1036320"/>
                <a:gd name="connsiteX2-23" fmla="*/ 1576810 w 2114560"/>
                <a:gd name="connsiteY2-24" fmla="*/ 0 h 1036320"/>
                <a:gd name="connsiteX3-25" fmla="*/ 1778109 w 2114560"/>
                <a:gd name="connsiteY3-26" fmla="*/ 148911 h 1036320"/>
                <a:gd name="connsiteX4-27" fmla="*/ 2114550 w 2114560"/>
                <a:gd name="connsiteY4-28" fmla="*/ 509588 h 1036320"/>
                <a:gd name="connsiteX5-29" fmla="*/ 1706671 w 2114560"/>
                <a:gd name="connsiteY5-30" fmla="*/ 906459 h 1036320"/>
                <a:gd name="connsiteX6-31" fmla="*/ 1576810 w 2114560"/>
                <a:gd name="connsiteY6-32" fmla="*/ 1036320 h 1036320"/>
                <a:gd name="connsiteX7-33" fmla="*/ 129861 w 2114560"/>
                <a:gd name="connsiteY7-34" fmla="*/ 1036320 h 1036320"/>
                <a:gd name="connsiteX8-35" fmla="*/ 0 w 2114560"/>
                <a:gd name="connsiteY8-36" fmla="*/ 906459 h 1036320"/>
                <a:gd name="connsiteX9-37" fmla="*/ 0 w 2114560"/>
                <a:gd name="connsiteY9-38" fmla="*/ 129861 h 1036320"/>
                <a:gd name="connsiteX0-39" fmla="*/ 0 w 2114567"/>
                <a:gd name="connsiteY0-40" fmla="*/ 129861 h 1036320"/>
                <a:gd name="connsiteX1-41" fmla="*/ 129861 w 2114567"/>
                <a:gd name="connsiteY1-42" fmla="*/ 0 h 1036320"/>
                <a:gd name="connsiteX2-43" fmla="*/ 1576810 w 2114567"/>
                <a:gd name="connsiteY2-44" fmla="*/ 0 h 1036320"/>
                <a:gd name="connsiteX3-45" fmla="*/ 1778109 w 2114567"/>
                <a:gd name="connsiteY3-46" fmla="*/ 148911 h 1036320"/>
                <a:gd name="connsiteX4-47" fmla="*/ 2114550 w 2114567"/>
                <a:gd name="connsiteY4-48" fmla="*/ 509588 h 1036320"/>
                <a:gd name="connsiteX5-49" fmla="*/ 1706671 w 2114567"/>
                <a:gd name="connsiteY5-50" fmla="*/ 906459 h 1036320"/>
                <a:gd name="connsiteX6-51" fmla="*/ 1576810 w 2114567"/>
                <a:gd name="connsiteY6-52" fmla="*/ 1036320 h 1036320"/>
                <a:gd name="connsiteX7-53" fmla="*/ 129861 w 2114567"/>
                <a:gd name="connsiteY7-54" fmla="*/ 1036320 h 1036320"/>
                <a:gd name="connsiteX8-55" fmla="*/ 0 w 2114567"/>
                <a:gd name="connsiteY8-56" fmla="*/ 906459 h 1036320"/>
                <a:gd name="connsiteX9-57" fmla="*/ 0 w 2114567"/>
                <a:gd name="connsiteY9-58" fmla="*/ 129861 h 1036320"/>
                <a:gd name="connsiteX0-59" fmla="*/ 0 w 2114568"/>
                <a:gd name="connsiteY0-60" fmla="*/ 129861 h 1036320"/>
                <a:gd name="connsiteX1-61" fmla="*/ 129861 w 2114568"/>
                <a:gd name="connsiteY1-62" fmla="*/ 0 h 1036320"/>
                <a:gd name="connsiteX2-63" fmla="*/ 1576810 w 2114568"/>
                <a:gd name="connsiteY2-64" fmla="*/ 0 h 1036320"/>
                <a:gd name="connsiteX3-65" fmla="*/ 1782872 w 2114568"/>
                <a:gd name="connsiteY3-66" fmla="*/ 129861 h 1036320"/>
                <a:gd name="connsiteX4-67" fmla="*/ 2114550 w 2114568"/>
                <a:gd name="connsiteY4-68" fmla="*/ 509588 h 1036320"/>
                <a:gd name="connsiteX5-69" fmla="*/ 1706671 w 2114568"/>
                <a:gd name="connsiteY5-70" fmla="*/ 906459 h 1036320"/>
                <a:gd name="connsiteX6-71" fmla="*/ 1576810 w 2114568"/>
                <a:gd name="connsiteY6-72" fmla="*/ 1036320 h 1036320"/>
                <a:gd name="connsiteX7-73" fmla="*/ 129861 w 2114568"/>
                <a:gd name="connsiteY7-74" fmla="*/ 1036320 h 1036320"/>
                <a:gd name="connsiteX8-75" fmla="*/ 0 w 2114568"/>
                <a:gd name="connsiteY8-76" fmla="*/ 906459 h 1036320"/>
                <a:gd name="connsiteX9-77" fmla="*/ 0 w 2114568"/>
                <a:gd name="connsiteY9-78" fmla="*/ 129861 h 1036320"/>
                <a:gd name="connsiteX0-79" fmla="*/ 0 w 2114568"/>
                <a:gd name="connsiteY0-80" fmla="*/ 129861 h 1036320"/>
                <a:gd name="connsiteX1-81" fmla="*/ 129861 w 2114568"/>
                <a:gd name="connsiteY1-82" fmla="*/ 0 h 1036320"/>
                <a:gd name="connsiteX2-83" fmla="*/ 1576810 w 2114568"/>
                <a:gd name="connsiteY2-84" fmla="*/ 0 h 1036320"/>
                <a:gd name="connsiteX3-85" fmla="*/ 1782872 w 2114568"/>
                <a:gd name="connsiteY3-86" fmla="*/ 129861 h 1036320"/>
                <a:gd name="connsiteX4-87" fmla="*/ 2114550 w 2114568"/>
                <a:gd name="connsiteY4-88" fmla="*/ 509588 h 1036320"/>
                <a:gd name="connsiteX5-89" fmla="*/ 1706671 w 2114568"/>
                <a:gd name="connsiteY5-90" fmla="*/ 906459 h 1036320"/>
                <a:gd name="connsiteX6-91" fmla="*/ 1576810 w 2114568"/>
                <a:gd name="connsiteY6-92" fmla="*/ 1036320 h 1036320"/>
                <a:gd name="connsiteX7-93" fmla="*/ 129861 w 2114568"/>
                <a:gd name="connsiteY7-94" fmla="*/ 1036320 h 1036320"/>
                <a:gd name="connsiteX8-95" fmla="*/ 0 w 2114568"/>
                <a:gd name="connsiteY8-96" fmla="*/ 906459 h 1036320"/>
                <a:gd name="connsiteX9-97" fmla="*/ 0 w 2114568"/>
                <a:gd name="connsiteY9-98" fmla="*/ 129861 h 1036320"/>
                <a:gd name="connsiteX0-99" fmla="*/ 0 w 2114571"/>
                <a:gd name="connsiteY0-100" fmla="*/ 129861 h 1036320"/>
                <a:gd name="connsiteX1-101" fmla="*/ 129861 w 2114571"/>
                <a:gd name="connsiteY1-102" fmla="*/ 0 h 1036320"/>
                <a:gd name="connsiteX2-103" fmla="*/ 1576810 w 2114571"/>
                <a:gd name="connsiteY2-104" fmla="*/ 0 h 1036320"/>
                <a:gd name="connsiteX3-105" fmla="*/ 1811447 w 2114571"/>
                <a:gd name="connsiteY3-106" fmla="*/ 120336 h 1036320"/>
                <a:gd name="connsiteX4-107" fmla="*/ 2114550 w 2114571"/>
                <a:gd name="connsiteY4-108" fmla="*/ 509588 h 1036320"/>
                <a:gd name="connsiteX5-109" fmla="*/ 1706671 w 2114571"/>
                <a:gd name="connsiteY5-110" fmla="*/ 906459 h 1036320"/>
                <a:gd name="connsiteX6-111" fmla="*/ 1576810 w 2114571"/>
                <a:gd name="connsiteY6-112" fmla="*/ 1036320 h 1036320"/>
                <a:gd name="connsiteX7-113" fmla="*/ 129861 w 2114571"/>
                <a:gd name="connsiteY7-114" fmla="*/ 1036320 h 1036320"/>
                <a:gd name="connsiteX8-115" fmla="*/ 0 w 2114571"/>
                <a:gd name="connsiteY8-116" fmla="*/ 906459 h 1036320"/>
                <a:gd name="connsiteX9-117" fmla="*/ 0 w 2114571"/>
                <a:gd name="connsiteY9-118" fmla="*/ 129861 h 1036320"/>
                <a:gd name="connsiteX0-119" fmla="*/ 0 w 2114571"/>
                <a:gd name="connsiteY0-120" fmla="*/ 129861 h 1036320"/>
                <a:gd name="connsiteX1-121" fmla="*/ 129861 w 2114571"/>
                <a:gd name="connsiteY1-122" fmla="*/ 0 h 1036320"/>
                <a:gd name="connsiteX2-123" fmla="*/ 1576810 w 2114571"/>
                <a:gd name="connsiteY2-124" fmla="*/ 0 h 1036320"/>
                <a:gd name="connsiteX3-125" fmla="*/ 1811447 w 2114571"/>
                <a:gd name="connsiteY3-126" fmla="*/ 120336 h 1036320"/>
                <a:gd name="connsiteX4-127" fmla="*/ 2114550 w 2114571"/>
                <a:gd name="connsiteY4-128" fmla="*/ 509588 h 1036320"/>
                <a:gd name="connsiteX5-129" fmla="*/ 1706671 w 2114571"/>
                <a:gd name="connsiteY5-130" fmla="*/ 906459 h 1036320"/>
                <a:gd name="connsiteX6-131" fmla="*/ 1576810 w 2114571"/>
                <a:gd name="connsiteY6-132" fmla="*/ 1036320 h 1036320"/>
                <a:gd name="connsiteX7-133" fmla="*/ 129861 w 2114571"/>
                <a:gd name="connsiteY7-134" fmla="*/ 1036320 h 1036320"/>
                <a:gd name="connsiteX8-135" fmla="*/ 0 w 2114571"/>
                <a:gd name="connsiteY8-136" fmla="*/ 906459 h 1036320"/>
                <a:gd name="connsiteX9-137" fmla="*/ 0 w 2114571"/>
                <a:gd name="connsiteY9-138" fmla="*/ 129861 h 1036320"/>
                <a:gd name="connsiteX0-139" fmla="*/ 0 w 2114581"/>
                <a:gd name="connsiteY0-140" fmla="*/ 129861 h 1036320"/>
                <a:gd name="connsiteX1-141" fmla="*/ 129861 w 2114581"/>
                <a:gd name="connsiteY1-142" fmla="*/ 0 h 1036320"/>
                <a:gd name="connsiteX2-143" fmla="*/ 1576810 w 2114581"/>
                <a:gd name="connsiteY2-144" fmla="*/ 0 h 1036320"/>
                <a:gd name="connsiteX3-145" fmla="*/ 1811447 w 2114581"/>
                <a:gd name="connsiteY3-146" fmla="*/ 120336 h 1036320"/>
                <a:gd name="connsiteX4-147" fmla="*/ 2114550 w 2114581"/>
                <a:gd name="connsiteY4-148" fmla="*/ 509588 h 1036320"/>
                <a:gd name="connsiteX5-149" fmla="*/ 1706671 w 2114581"/>
                <a:gd name="connsiteY5-150" fmla="*/ 906459 h 1036320"/>
                <a:gd name="connsiteX6-151" fmla="*/ 1576810 w 2114581"/>
                <a:gd name="connsiteY6-152" fmla="*/ 1036320 h 1036320"/>
                <a:gd name="connsiteX7-153" fmla="*/ 129861 w 2114581"/>
                <a:gd name="connsiteY7-154" fmla="*/ 1036320 h 1036320"/>
                <a:gd name="connsiteX8-155" fmla="*/ 0 w 2114581"/>
                <a:gd name="connsiteY8-156" fmla="*/ 906459 h 1036320"/>
                <a:gd name="connsiteX9-157" fmla="*/ 0 w 2114581"/>
                <a:gd name="connsiteY9-158" fmla="*/ 129861 h 1036320"/>
                <a:gd name="connsiteX0-159" fmla="*/ 0 w 2114586"/>
                <a:gd name="connsiteY0-160" fmla="*/ 129861 h 1036320"/>
                <a:gd name="connsiteX1-161" fmla="*/ 129861 w 2114586"/>
                <a:gd name="connsiteY1-162" fmla="*/ 0 h 1036320"/>
                <a:gd name="connsiteX2-163" fmla="*/ 1576810 w 2114586"/>
                <a:gd name="connsiteY2-164" fmla="*/ 0 h 1036320"/>
                <a:gd name="connsiteX3-165" fmla="*/ 1811447 w 2114586"/>
                <a:gd name="connsiteY3-166" fmla="*/ 120336 h 1036320"/>
                <a:gd name="connsiteX4-167" fmla="*/ 2114550 w 2114586"/>
                <a:gd name="connsiteY4-168" fmla="*/ 509588 h 1036320"/>
                <a:gd name="connsiteX5-169" fmla="*/ 1706671 w 2114586"/>
                <a:gd name="connsiteY5-170" fmla="*/ 906459 h 1036320"/>
                <a:gd name="connsiteX6-171" fmla="*/ 1576810 w 2114586"/>
                <a:gd name="connsiteY6-172" fmla="*/ 1036320 h 1036320"/>
                <a:gd name="connsiteX7-173" fmla="*/ 129861 w 2114586"/>
                <a:gd name="connsiteY7-174" fmla="*/ 1036320 h 1036320"/>
                <a:gd name="connsiteX8-175" fmla="*/ 0 w 2114586"/>
                <a:gd name="connsiteY8-176" fmla="*/ 906459 h 1036320"/>
                <a:gd name="connsiteX9-177" fmla="*/ 0 w 2114586"/>
                <a:gd name="connsiteY9-178" fmla="*/ 129861 h 1036320"/>
                <a:gd name="connsiteX0-179" fmla="*/ 0 w 2114586"/>
                <a:gd name="connsiteY0-180" fmla="*/ 129861 h 1036320"/>
                <a:gd name="connsiteX1-181" fmla="*/ 129861 w 2114586"/>
                <a:gd name="connsiteY1-182" fmla="*/ 0 h 1036320"/>
                <a:gd name="connsiteX2-183" fmla="*/ 1576810 w 2114586"/>
                <a:gd name="connsiteY2-184" fmla="*/ 0 h 1036320"/>
                <a:gd name="connsiteX3-185" fmla="*/ 1811447 w 2114586"/>
                <a:gd name="connsiteY3-186" fmla="*/ 120336 h 1036320"/>
                <a:gd name="connsiteX4-187" fmla="*/ 2114550 w 2114586"/>
                <a:gd name="connsiteY4-188" fmla="*/ 509588 h 1036320"/>
                <a:gd name="connsiteX5-189" fmla="*/ 1706671 w 2114586"/>
                <a:gd name="connsiteY5-190" fmla="*/ 906459 h 1036320"/>
                <a:gd name="connsiteX6-191" fmla="*/ 1576810 w 2114586"/>
                <a:gd name="connsiteY6-192" fmla="*/ 1036320 h 1036320"/>
                <a:gd name="connsiteX7-193" fmla="*/ 129861 w 2114586"/>
                <a:gd name="connsiteY7-194" fmla="*/ 1036320 h 1036320"/>
                <a:gd name="connsiteX8-195" fmla="*/ 0 w 2114586"/>
                <a:gd name="connsiteY8-196" fmla="*/ 906459 h 1036320"/>
                <a:gd name="connsiteX9-197" fmla="*/ 0 w 2114586"/>
                <a:gd name="connsiteY9-198" fmla="*/ 129861 h 1036320"/>
                <a:gd name="connsiteX0-199" fmla="*/ 0 w 2114586"/>
                <a:gd name="connsiteY0-200" fmla="*/ 129861 h 1036320"/>
                <a:gd name="connsiteX1-201" fmla="*/ 129861 w 2114586"/>
                <a:gd name="connsiteY1-202" fmla="*/ 0 h 1036320"/>
                <a:gd name="connsiteX2-203" fmla="*/ 1576810 w 2114586"/>
                <a:gd name="connsiteY2-204" fmla="*/ 0 h 1036320"/>
                <a:gd name="connsiteX3-205" fmla="*/ 1811447 w 2114586"/>
                <a:gd name="connsiteY3-206" fmla="*/ 120336 h 1036320"/>
                <a:gd name="connsiteX4-207" fmla="*/ 2114550 w 2114586"/>
                <a:gd name="connsiteY4-208" fmla="*/ 509588 h 1036320"/>
                <a:gd name="connsiteX5-209" fmla="*/ 1706671 w 2114586"/>
                <a:gd name="connsiteY5-210" fmla="*/ 906459 h 1036320"/>
                <a:gd name="connsiteX6-211" fmla="*/ 1576810 w 2114586"/>
                <a:gd name="connsiteY6-212" fmla="*/ 1036320 h 1036320"/>
                <a:gd name="connsiteX7-213" fmla="*/ 129861 w 2114586"/>
                <a:gd name="connsiteY7-214" fmla="*/ 1036320 h 1036320"/>
                <a:gd name="connsiteX8-215" fmla="*/ 0 w 2114586"/>
                <a:gd name="connsiteY8-216" fmla="*/ 906459 h 1036320"/>
                <a:gd name="connsiteX9-217" fmla="*/ 0 w 2114586"/>
                <a:gd name="connsiteY9-218" fmla="*/ 129861 h 1036320"/>
                <a:gd name="connsiteX0-219" fmla="*/ 0 w 2114586"/>
                <a:gd name="connsiteY0-220" fmla="*/ 129861 h 1036320"/>
                <a:gd name="connsiteX1-221" fmla="*/ 129861 w 2114586"/>
                <a:gd name="connsiteY1-222" fmla="*/ 0 h 1036320"/>
                <a:gd name="connsiteX2-223" fmla="*/ 1576810 w 2114586"/>
                <a:gd name="connsiteY2-224" fmla="*/ 0 h 1036320"/>
                <a:gd name="connsiteX3-225" fmla="*/ 1811447 w 2114586"/>
                <a:gd name="connsiteY3-226" fmla="*/ 120336 h 1036320"/>
                <a:gd name="connsiteX4-227" fmla="*/ 2114550 w 2114586"/>
                <a:gd name="connsiteY4-228" fmla="*/ 509588 h 1036320"/>
                <a:gd name="connsiteX5-229" fmla="*/ 1749534 w 2114586"/>
                <a:gd name="connsiteY5-230" fmla="*/ 930271 h 1036320"/>
                <a:gd name="connsiteX6-231" fmla="*/ 1576810 w 2114586"/>
                <a:gd name="connsiteY6-232" fmla="*/ 1036320 h 1036320"/>
                <a:gd name="connsiteX7-233" fmla="*/ 129861 w 2114586"/>
                <a:gd name="connsiteY7-234" fmla="*/ 1036320 h 1036320"/>
                <a:gd name="connsiteX8-235" fmla="*/ 0 w 2114586"/>
                <a:gd name="connsiteY8-236" fmla="*/ 906459 h 1036320"/>
                <a:gd name="connsiteX9-237" fmla="*/ 0 w 2114586"/>
                <a:gd name="connsiteY9-238" fmla="*/ 129861 h 1036320"/>
                <a:gd name="connsiteX0-239" fmla="*/ 0 w 2114586"/>
                <a:gd name="connsiteY0-240" fmla="*/ 129861 h 1036320"/>
                <a:gd name="connsiteX1-241" fmla="*/ 129861 w 2114586"/>
                <a:gd name="connsiteY1-242" fmla="*/ 0 h 1036320"/>
                <a:gd name="connsiteX2-243" fmla="*/ 1576810 w 2114586"/>
                <a:gd name="connsiteY2-244" fmla="*/ 0 h 1036320"/>
                <a:gd name="connsiteX3-245" fmla="*/ 1811447 w 2114586"/>
                <a:gd name="connsiteY3-246" fmla="*/ 120336 h 1036320"/>
                <a:gd name="connsiteX4-247" fmla="*/ 2114550 w 2114586"/>
                <a:gd name="connsiteY4-248" fmla="*/ 509588 h 1036320"/>
                <a:gd name="connsiteX5-249" fmla="*/ 1749534 w 2114586"/>
                <a:gd name="connsiteY5-250" fmla="*/ 930271 h 1036320"/>
                <a:gd name="connsiteX6-251" fmla="*/ 1576810 w 2114586"/>
                <a:gd name="connsiteY6-252" fmla="*/ 1036320 h 1036320"/>
                <a:gd name="connsiteX7-253" fmla="*/ 129861 w 2114586"/>
                <a:gd name="connsiteY7-254" fmla="*/ 1036320 h 1036320"/>
                <a:gd name="connsiteX8-255" fmla="*/ 0 w 2114586"/>
                <a:gd name="connsiteY8-256" fmla="*/ 906459 h 1036320"/>
                <a:gd name="connsiteX9-257" fmla="*/ 0 w 2114586"/>
                <a:gd name="connsiteY9-258" fmla="*/ 129861 h 1036320"/>
                <a:gd name="connsiteX0-259" fmla="*/ 0 w 2114586"/>
                <a:gd name="connsiteY0-260" fmla="*/ 129861 h 1036320"/>
                <a:gd name="connsiteX1-261" fmla="*/ 129861 w 2114586"/>
                <a:gd name="connsiteY1-262" fmla="*/ 0 h 1036320"/>
                <a:gd name="connsiteX2-263" fmla="*/ 1576810 w 2114586"/>
                <a:gd name="connsiteY2-264" fmla="*/ 0 h 1036320"/>
                <a:gd name="connsiteX3-265" fmla="*/ 1811447 w 2114586"/>
                <a:gd name="connsiteY3-266" fmla="*/ 120336 h 1036320"/>
                <a:gd name="connsiteX4-267" fmla="*/ 2114550 w 2114586"/>
                <a:gd name="connsiteY4-268" fmla="*/ 509588 h 1036320"/>
                <a:gd name="connsiteX5-269" fmla="*/ 1749534 w 2114586"/>
                <a:gd name="connsiteY5-270" fmla="*/ 930271 h 1036320"/>
                <a:gd name="connsiteX6-271" fmla="*/ 1576810 w 2114586"/>
                <a:gd name="connsiteY6-272" fmla="*/ 1036320 h 1036320"/>
                <a:gd name="connsiteX7-273" fmla="*/ 129861 w 2114586"/>
                <a:gd name="connsiteY7-274" fmla="*/ 1036320 h 1036320"/>
                <a:gd name="connsiteX8-275" fmla="*/ 0 w 2114586"/>
                <a:gd name="connsiteY8-276" fmla="*/ 906459 h 1036320"/>
                <a:gd name="connsiteX9-277" fmla="*/ 0 w 2114586"/>
                <a:gd name="connsiteY9-278" fmla="*/ 129861 h 1036320"/>
                <a:gd name="connsiteX0-279" fmla="*/ 0 w 2114598"/>
                <a:gd name="connsiteY0-280" fmla="*/ 129861 h 1036320"/>
                <a:gd name="connsiteX1-281" fmla="*/ 129861 w 2114598"/>
                <a:gd name="connsiteY1-282" fmla="*/ 0 h 1036320"/>
                <a:gd name="connsiteX2-283" fmla="*/ 1576810 w 2114598"/>
                <a:gd name="connsiteY2-284" fmla="*/ 0 h 1036320"/>
                <a:gd name="connsiteX3-285" fmla="*/ 1811447 w 2114598"/>
                <a:gd name="connsiteY3-286" fmla="*/ 120336 h 1036320"/>
                <a:gd name="connsiteX4-287" fmla="*/ 2114550 w 2114598"/>
                <a:gd name="connsiteY4-288" fmla="*/ 509588 h 1036320"/>
                <a:gd name="connsiteX5-289" fmla="*/ 1782871 w 2114598"/>
                <a:gd name="connsiteY5-290" fmla="*/ 939796 h 1036320"/>
                <a:gd name="connsiteX6-291" fmla="*/ 1576810 w 2114598"/>
                <a:gd name="connsiteY6-292" fmla="*/ 1036320 h 1036320"/>
                <a:gd name="connsiteX7-293" fmla="*/ 129861 w 2114598"/>
                <a:gd name="connsiteY7-294" fmla="*/ 1036320 h 1036320"/>
                <a:gd name="connsiteX8-295" fmla="*/ 0 w 2114598"/>
                <a:gd name="connsiteY8-296" fmla="*/ 906459 h 1036320"/>
                <a:gd name="connsiteX9-297" fmla="*/ 0 w 2114598"/>
                <a:gd name="connsiteY9-298" fmla="*/ 129861 h 1036320"/>
                <a:gd name="connsiteX0-299" fmla="*/ 0 w 2114598"/>
                <a:gd name="connsiteY0-300" fmla="*/ 129861 h 1036320"/>
                <a:gd name="connsiteX1-301" fmla="*/ 129861 w 2114598"/>
                <a:gd name="connsiteY1-302" fmla="*/ 0 h 1036320"/>
                <a:gd name="connsiteX2-303" fmla="*/ 1576810 w 2114598"/>
                <a:gd name="connsiteY2-304" fmla="*/ 0 h 1036320"/>
                <a:gd name="connsiteX3-305" fmla="*/ 1811447 w 2114598"/>
                <a:gd name="connsiteY3-306" fmla="*/ 120336 h 1036320"/>
                <a:gd name="connsiteX4-307" fmla="*/ 2114550 w 2114598"/>
                <a:gd name="connsiteY4-308" fmla="*/ 509588 h 1036320"/>
                <a:gd name="connsiteX5-309" fmla="*/ 1782871 w 2114598"/>
                <a:gd name="connsiteY5-310" fmla="*/ 939796 h 1036320"/>
                <a:gd name="connsiteX6-311" fmla="*/ 1576810 w 2114598"/>
                <a:gd name="connsiteY6-312" fmla="*/ 1036320 h 1036320"/>
                <a:gd name="connsiteX7-313" fmla="*/ 129861 w 2114598"/>
                <a:gd name="connsiteY7-314" fmla="*/ 1036320 h 1036320"/>
                <a:gd name="connsiteX8-315" fmla="*/ 0 w 2114598"/>
                <a:gd name="connsiteY8-316" fmla="*/ 906459 h 1036320"/>
                <a:gd name="connsiteX9-317" fmla="*/ 0 w 2114598"/>
                <a:gd name="connsiteY9-318" fmla="*/ 129861 h 1036320"/>
                <a:gd name="connsiteX0-319" fmla="*/ 0 w 2114614"/>
                <a:gd name="connsiteY0-320" fmla="*/ 129861 h 1036320"/>
                <a:gd name="connsiteX1-321" fmla="*/ 129861 w 2114614"/>
                <a:gd name="connsiteY1-322" fmla="*/ 0 h 1036320"/>
                <a:gd name="connsiteX2-323" fmla="*/ 1576810 w 2114614"/>
                <a:gd name="connsiteY2-324" fmla="*/ 0 h 1036320"/>
                <a:gd name="connsiteX3-325" fmla="*/ 1811447 w 2114614"/>
                <a:gd name="connsiteY3-326" fmla="*/ 120336 h 1036320"/>
                <a:gd name="connsiteX4-327" fmla="*/ 2114550 w 2114614"/>
                <a:gd name="connsiteY4-328" fmla="*/ 509588 h 1036320"/>
                <a:gd name="connsiteX5-329" fmla="*/ 1782871 w 2114614"/>
                <a:gd name="connsiteY5-330" fmla="*/ 939796 h 1036320"/>
                <a:gd name="connsiteX6-331" fmla="*/ 1576810 w 2114614"/>
                <a:gd name="connsiteY6-332" fmla="*/ 1036320 h 1036320"/>
                <a:gd name="connsiteX7-333" fmla="*/ 129861 w 2114614"/>
                <a:gd name="connsiteY7-334" fmla="*/ 1036320 h 1036320"/>
                <a:gd name="connsiteX8-335" fmla="*/ 0 w 2114614"/>
                <a:gd name="connsiteY8-336" fmla="*/ 906459 h 1036320"/>
                <a:gd name="connsiteX9-337" fmla="*/ 0 w 2114614"/>
                <a:gd name="connsiteY9-338" fmla="*/ 129861 h 1036320"/>
                <a:gd name="connsiteX0-339" fmla="*/ 0 w 2114586"/>
                <a:gd name="connsiteY0-340" fmla="*/ 129861 h 1036320"/>
                <a:gd name="connsiteX1-341" fmla="*/ 129861 w 2114586"/>
                <a:gd name="connsiteY1-342" fmla="*/ 0 h 1036320"/>
                <a:gd name="connsiteX2-343" fmla="*/ 1576810 w 2114586"/>
                <a:gd name="connsiteY2-344" fmla="*/ 0 h 1036320"/>
                <a:gd name="connsiteX3-345" fmla="*/ 1811447 w 2114586"/>
                <a:gd name="connsiteY3-346" fmla="*/ 120336 h 1036320"/>
                <a:gd name="connsiteX4-347" fmla="*/ 2114550 w 2114586"/>
                <a:gd name="connsiteY4-348" fmla="*/ 509588 h 1036320"/>
                <a:gd name="connsiteX5-349" fmla="*/ 1782871 w 2114586"/>
                <a:gd name="connsiteY5-350" fmla="*/ 939796 h 1036320"/>
                <a:gd name="connsiteX6-351" fmla="*/ 1576810 w 2114586"/>
                <a:gd name="connsiteY6-352" fmla="*/ 1036320 h 1036320"/>
                <a:gd name="connsiteX7-353" fmla="*/ 129861 w 2114586"/>
                <a:gd name="connsiteY7-354" fmla="*/ 1036320 h 1036320"/>
                <a:gd name="connsiteX8-355" fmla="*/ 0 w 2114586"/>
                <a:gd name="connsiteY8-356" fmla="*/ 906459 h 1036320"/>
                <a:gd name="connsiteX9-357" fmla="*/ 0 w 2114586"/>
                <a:gd name="connsiteY9-358" fmla="*/ 129861 h 1036320"/>
                <a:gd name="connsiteX0-359" fmla="*/ 0 w 2114586"/>
                <a:gd name="connsiteY0-360" fmla="*/ 129861 h 1036320"/>
                <a:gd name="connsiteX1-361" fmla="*/ 129861 w 2114586"/>
                <a:gd name="connsiteY1-362" fmla="*/ 0 h 1036320"/>
                <a:gd name="connsiteX2-363" fmla="*/ 1576810 w 2114586"/>
                <a:gd name="connsiteY2-364" fmla="*/ 0 h 1036320"/>
                <a:gd name="connsiteX3-365" fmla="*/ 1811447 w 2114586"/>
                <a:gd name="connsiteY3-366" fmla="*/ 120336 h 1036320"/>
                <a:gd name="connsiteX4-367" fmla="*/ 2114550 w 2114586"/>
                <a:gd name="connsiteY4-368" fmla="*/ 509588 h 1036320"/>
                <a:gd name="connsiteX5-369" fmla="*/ 1806683 w 2114586"/>
                <a:gd name="connsiteY5-370" fmla="*/ 944558 h 1036320"/>
                <a:gd name="connsiteX6-371" fmla="*/ 1576810 w 2114586"/>
                <a:gd name="connsiteY6-372" fmla="*/ 1036320 h 1036320"/>
                <a:gd name="connsiteX7-373" fmla="*/ 129861 w 2114586"/>
                <a:gd name="connsiteY7-374" fmla="*/ 1036320 h 1036320"/>
                <a:gd name="connsiteX8-375" fmla="*/ 0 w 2114586"/>
                <a:gd name="connsiteY8-376" fmla="*/ 906459 h 1036320"/>
                <a:gd name="connsiteX9-377" fmla="*/ 0 w 2114586"/>
                <a:gd name="connsiteY9-378" fmla="*/ 129861 h 1036320"/>
                <a:gd name="connsiteX0-379" fmla="*/ 0 w 2114731"/>
                <a:gd name="connsiteY0-380" fmla="*/ 129861 h 1036320"/>
                <a:gd name="connsiteX1-381" fmla="*/ 129861 w 2114731"/>
                <a:gd name="connsiteY1-382" fmla="*/ 0 h 1036320"/>
                <a:gd name="connsiteX2-383" fmla="*/ 1576810 w 2114731"/>
                <a:gd name="connsiteY2-384" fmla="*/ 0 h 1036320"/>
                <a:gd name="connsiteX3-385" fmla="*/ 1811447 w 2114731"/>
                <a:gd name="connsiteY3-386" fmla="*/ 120336 h 1036320"/>
                <a:gd name="connsiteX4-387" fmla="*/ 2114550 w 2114731"/>
                <a:gd name="connsiteY4-388" fmla="*/ 509588 h 1036320"/>
                <a:gd name="connsiteX5-389" fmla="*/ 1806683 w 2114731"/>
                <a:gd name="connsiteY5-390" fmla="*/ 944558 h 1036320"/>
                <a:gd name="connsiteX6-391" fmla="*/ 1576810 w 2114731"/>
                <a:gd name="connsiteY6-392" fmla="*/ 1036320 h 1036320"/>
                <a:gd name="connsiteX7-393" fmla="*/ 129861 w 2114731"/>
                <a:gd name="connsiteY7-394" fmla="*/ 1036320 h 1036320"/>
                <a:gd name="connsiteX8-395" fmla="*/ 0 w 2114731"/>
                <a:gd name="connsiteY8-396" fmla="*/ 906459 h 1036320"/>
                <a:gd name="connsiteX9-397" fmla="*/ 0 w 2114731"/>
                <a:gd name="connsiteY9-398" fmla="*/ 129861 h 1036320"/>
                <a:gd name="connsiteX0-399" fmla="*/ 0 w 2143202"/>
                <a:gd name="connsiteY0-400" fmla="*/ 129861 h 1036320"/>
                <a:gd name="connsiteX1-401" fmla="*/ 129861 w 2143202"/>
                <a:gd name="connsiteY1-402" fmla="*/ 0 h 1036320"/>
                <a:gd name="connsiteX2-403" fmla="*/ 1576810 w 2143202"/>
                <a:gd name="connsiteY2-404" fmla="*/ 0 h 1036320"/>
                <a:gd name="connsiteX3-405" fmla="*/ 1811447 w 2143202"/>
                <a:gd name="connsiteY3-406" fmla="*/ 120336 h 1036320"/>
                <a:gd name="connsiteX4-407" fmla="*/ 2143125 w 2143202"/>
                <a:gd name="connsiteY4-408" fmla="*/ 509588 h 1036320"/>
                <a:gd name="connsiteX5-409" fmla="*/ 1806683 w 2143202"/>
                <a:gd name="connsiteY5-410" fmla="*/ 944558 h 1036320"/>
                <a:gd name="connsiteX6-411" fmla="*/ 1576810 w 2143202"/>
                <a:gd name="connsiteY6-412" fmla="*/ 1036320 h 1036320"/>
                <a:gd name="connsiteX7-413" fmla="*/ 129861 w 2143202"/>
                <a:gd name="connsiteY7-414" fmla="*/ 1036320 h 1036320"/>
                <a:gd name="connsiteX8-415" fmla="*/ 0 w 2143202"/>
                <a:gd name="connsiteY8-416" fmla="*/ 906459 h 1036320"/>
                <a:gd name="connsiteX9-417" fmla="*/ 0 w 2143202"/>
                <a:gd name="connsiteY9-418" fmla="*/ 129861 h 1036320"/>
                <a:gd name="connsiteX0-419" fmla="*/ 0 w 2143202"/>
                <a:gd name="connsiteY0-420" fmla="*/ 129861 h 1036320"/>
                <a:gd name="connsiteX1-421" fmla="*/ 129861 w 2143202"/>
                <a:gd name="connsiteY1-422" fmla="*/ 0 h 1036320"/>
                <a:gd name="connsiteX2-423" fmla="*/ 1576810 w 2143202"/>
                <a:gd name="connsiteY2-424" fmla="*/ 0 h 1036320"/>
                <a:gd name="connsiteX3-425" fmla="*/ 1840022 w 2143202"/>
                <a:gd name="connsiteY3-426" fmla="*/ 107636 h 1036320"/>
                <a:gd name="connsiteX4-427" fmla="*/ 2143125 w 2143202"/>
                <a:gd name="connsiteY4-428" fmla="*/ 509588 h 1036320"/>
                <a:gd name="connsiteX5-429" fmla="*/ 1806683 w 2143202"/>
                <a:gd name="connsiteY5-430" fmla="*/ 944558 h 1036320"/>
                <a:gd name="connsiteX6-431" fmla="*/ 1576810 w 2143202"/>
                <a:gd name="connsiteY6-432" fmla="*/ 1036320 h 1036320"/>
                <a:gd name="connsiteX7-433" fmla="*/ 129861 w 2143202"/>
                <a:gd name="connsiteY7-434" fmla="*/ 1036320 h 1036320"/>
                <a:gd name="connsiteX8-435" fmla="*/ 0 w 2143202"/>
                <a:gd name="connsiteY8-436" fmla="*/ 906459 h 1036320"/>
                <a:gd name="connsiteX9-437" fmla="*/ 0 w 2143202"/>
                <a:gd name="connsiteY9-438" fmla="*/ 129861 h 1036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6" name="圆角矩形 25"/>
            <p:cNvSpPr/>
            <p:nvPr/>
          </p:nvSpPr>
          <p:spPr>
            <a:xfrm>
              <a:off x="5781776" y="3085745"/>
              <a:ext cx="2017394" cy="975134"/>
            </a:xfrm>
            <a:custGeom>
              <a:avLst/>
              <a:gdLst>
                <a:gd name="connsiteX0" fmla="*/ 0 w 1706671"/>
                <a:gd name="connsiteY0" fmla="*/ 129861 h 1036320"/>
                <a:gd name="connsiteX1" fmla="*/ 129861 w 1706671"/>
                <a:gd name="connsiteY1" fmla="*/ 0 h 1036320"/>
                <a:gd name="connsiteX2" fmla="*/ 1576810 w 1706671"/>
                <a:gd name="connsiteY2" fmla="*/ 0 h 1036320"/>
                <a:gd name="connsiteX3" fmla="*/ 1706671 w 1706671"/>
                <a:gd name="connsiteY3" fmla="*/ 129861 h 1036320"/>
                <a:gd name="connsiteX4" fmla="*/ 1706671 w 1706671"/>
                <a:gd name="connsiteY4" fmla="*/ 906459 h 1036320"/>
                <a:gd name="connsiteX5" fmla="*/ 1576810 w 1706671"/>
                <a:gd name="connsiteY5" fmla="*/ 1036320 h 1036320"/>
                <a:gd name="connsiteX6" fmla="*/ 129861 w 1706671"/>
                <a:gd name="connsiteY6" fmla="*/ 1036320 h 1036320"/>
                <a:gd name="connsiteX7" fmla="*/ 0 w 1706671"/>
                <a:gd name="connsiteY7" fmla="*/ 906459 h 1036320"/>
                <a:gd name="connsiteX8" fmla="*/ 0 w 1706671"/>
                <a:gd name="connsiteY8" fmla="*/ 129861 h 1036320"/>
                <a:gd name="connsiteX0-1" fmla="*/ 0 w 2114558"/>
                <a:gd name="connsiteY0-2" fmla="*/ 129861 h 1036320"/>
                <a:gd name="connsiteX1-3" fmla="*/ 129861 w 2114558"/>
                <a:gd name="connsiteY1-4" fmla="*/ 0 h 1036320"/>
                <a:gd name="connsiteX2-5" fmla="*/ 1576810 w 2114558"/>
                <a:gd name="connsiteY2-6" fmla="*/ 0 h 1036320"/>
                <a:gd name="connsiteX3-7" fmla="*/ 1706671 w 2114558"/>
                <a:gd name="connsiteY3-8" fmla="*/ 129861 h 1036320"/>
                <a:gd name="connsiteX4-9" fmla="*/ 2114550 w 2114558"/>
                <a:gd name="connsiteY4-10" fmla="*/ 509588 h 1036320"/>
                <a:gd name="connsiteX5-11" fmla="*/ 1706671 w 2114558"/>
                <a:gd name="connsiteY5-12" fmla="*/ 906459 h 1036320"/>
                <a:gd name="connsiteX6-13" fmla="*/ 1576810 w 2114558"/>
                <a:gd name="connsiteY6-14" fmla="*/ 1036320 h 1036320"/>
                <a:gd name="connsiteX7-15" fmla="*/ 129861 w 2114558"/>
                <a:gd name="connsiteY7-16" fmla="*/ 1036320 h 1036320"/>
                <a:gd name="connsiteX8-17" fmla="*/ 0 w 2114558"/>
                <a:gd name="connsiteY8-18" fmla="*/ 906459 h 1036320"/>
                <a:gd name="connsiteX9" fmla="*/ 0 w 2114558"/>
                <a:gd name="connsiteY9" fmla="*/ 129861 h 1036320"/>
                <a:gd name="connsiteX0-19" fmla="*/ 0 w 2114560"/>
                <a:gd name="connsiteY0-20" fmla="*/ 129861 h 1036320"/>
                <a:gd name="connsiteX1-21" fmla="*/ 129861 w 2114560"/>
                <a:gd name="connsiteY1-22" fmla="*/ 0 h 1036320"/>
                <a:gd name="connsiteX2-23" fmla="*/ 1576810 w 2114560"/>
                <a:gd name="connsiteY2-24" fmla="*/ 0 h 1036320"/>
                <a:gd name="connsiteX3-25" fmla="*/ 1778109 w 2114560"/>
                <a:gd name="connsiteY3-26" fmla="*/ 148911 h 1036320"/>
                <a:gd name="connsiteX4-27" fmla="*/ 2114550 w 2114560"/>
                <a:gd name="connsiteY4-28" fmla="*/ 509588 h 1036320"/>
                <a:gd name="connsiteX5-29" fmla="*/ 1706671 w 2114560"/>
                <a:gd name="connsiteY5-30" fmla="*/ 906459 h 1036320"/>
                <a:gd name="connsiteX6-31" fmla="*/ 1576810 w 2114560"/>
                <a:gd name="connsiteY6-32" fmla="*/ 1036320 h 1036320"/>
                <a:gd name="connsiteX7-33" fmla="*/ 129861 w 2114560"/>
                <a:gd name="connsiteY7-34" fmla="*/ 1036320 h 1036320"/>
                <a:gd name="connsiteX8-35" fmla="*/ 0 w 2114560"/>
                <a:gd name="connsiteY8-36" fmla="*/ 906459 h 1036320"/>
                <a:gd name="connsiteX9-37" fmla="*/ 0 w 2114560"/>
                <a:gd name="connsiteY9-38" fmla="*/ 129861 h 1036320"/>
                <a:gd name="connsiteX0-39" fmla="*/ 0 w 2114567"/>
                <a:gd name="connsiteY0-40" fmla="*/ 129861 h 1036320"/>
                <a:gd name="connsiteX1-41" fmla="*/ 129861 w 2114567"/>
                <a:gd name="connsiteY1-42" fmla="*/ 0 h 1036320"/>
                <a:gd name="connsiteX2-43" fmla="*/ 1576810 w 2114567"/>
                <a:gd name="connsiteY2-44" fmla="*/ 0 h 1036320"/>
                <a:gd name="connsiteX3-45" fmla="*/ 1778109 w 2114567"/>
                <a:gd name="connsiteY3-46" fmla="*/ 148911 h 1036320"/>
                <a:gd name="connsiteX4-47" fmla="*/ 2114550 w 2114567"/>
                <a:gd name="connsiteY4-48" fmla="*/ 509588 h 1036320"/>
                <a:gd name="connsiteX5-49" fmla="*/ 1706671 w 2114567"/>
                <a:gd name="connsiteY5-50" fmla="*/ 906459 h 1036320"/>
                <a:gd name="connsiteX6-51" fmla="*/ 1576810 w 2114567"/>
                <a:gd name="connsiteY6-52" fmla="*/ 1036320 h 1036320"/>
                <a:gd name="connsiteX7-53" fmla="*/ 129861 w 2114567"/>
                <a:gd name="connsiteY7-54" fmla="*/ 1036320 h 1036320"/>
                <a:gd name="connsiteX8-55" fmla="*/ 0 w 2114567"/>
                <a:gd name="connsiteY8-56" fmla="*/ 906459 h 1036320"/>
                <a:gd name="connsiteX9-57" fmla="*/ 0 w 2114567"/>
                <a:gd name="connsiteY9-58" fmla="*/ 129861 h 1036320"/>
                <a:gd name="connsiteX0-59" fmla="*/ 0 w 2114568"/>
                <a:gd name="connsiteY0-60" fmla="*/ 129861 h 1036320"/>
                <a:gd name="connsiteX1-61" fmla="*/ 129861 w 2114568"/>
                <a:gd name="connsiteY1-62" fmla="*/ 0 h 1036320"/>
                <a:gd name="connsiteX2-63" fmla="*/ 1576810 w 2114568"/>
                <a:gd name="connsiteY2-64" fmla="*/ 0 h 1036320"/>
                <a:gd name="connsiteX3-65" fmla="*/ 1782872 w 2114568"/>
                <a:gd name="connsiteY3-66" fmla="*/ 129861 h 1036320"/>
                <a:gd name="connsiteX4-67" fmla="*/ 2114550 w 2114568"/>
                <a:gd name="connsiteY4-68" fmla="*/ 509588 h 1036320"/>
                <a:gd name="connsiteX5-69" fmla="*/ 1706671 w 2114568"/>
                <a:gd name="connsiteY5-70" fmla="*/ 906459 h 1036320"/>
                <a:gd name="connsiteX6-71" fmla="*/ 1576810 w 2114568"/>
                <a:gd name="connsiteY6-72" fmla="*/ 1036320 h 1036320"/>
                <a:gd name="connsiteX7-73" fmla="*/ 129861 w 2114568"/>
                <a:gd name="connsiteY7-74" fmla="*/ 1036320 h 1036320"/>
                <a:gd name="connsiteX8-75" fmla="*/ 0 w 2114568"/>
                <a:gd name="connsiteY8-76" fmla="*/ 906459 h 1036320"/>
                <a:gd name="connsiteX9-77" fmla="*/ 0 w 2114568"/>
                <a:gd name="connsiteY9-78" fmla="*/ 129861 h 1036320"/>
                <a:gd name="connsiteX0-79" fmla="*/ 0 w 2114568"/>
                <a:gd name="connsiteY0-80" fmla="*/ 129861 h 1036320"/>
                <a:gd name="connsiteX1-81" fmla="*/ 129861 w 2114568"/>
                <a:gd name="connsiteY1-82" fmla="*/ 0 h 1036320"/>
                <a:gd name="connsiteX2-83" fmla="*/ 1576810 w 2114568"/>
                <a:gd name="connsiteY2-84" fmla="*/ 0 h 1036320"/>
                <a:gd name="connsiteX3-85" fmla="*/ 1782872 w 2114568"/>
                <a:gd name="connsiteY3-86" fmla="*/ 129861 h 1036320"/>
                <a:gd name="connsiteX4-87" fmla="*/ 2114550 w 2114568"/>
                <a:gd name="connsiteY4-88" fmla="*/ 509588 h 1036320"/>
                <a:gd name="connsiteX5-89" fmla="*/ 1706671 w 2114568"/>
                <a:gd name="connsiteY5-90" fmla="*/ 906459 h 1036320"/>
                <a:gd name="connsiteX6-91" fmla="*/ 1576810 w 2114568"/>
                <a:gd name="connsiteY6-92" fmla="*/ 1036320 h 1036320"/>
                <a:gd name="connsiteX7-93" fmla="*/ 129861 w 2114568"/>
                <a:gd name="connsiteY7-94" fmla="*/ 1036320 h 1036320"/>
                <a:gd name="connsiteX8-95" fmla="*/ 0 w 2114568"/>
                <a:gd name="connsiteY8-96" fmla="*/ 906459 h 1036320"/>
                <a:gd name="connsiteX9-97" fmla="*/ 0 w 2114568"/>
                <a:gd name="connsiteY9-98" fmla="*/ 129861 h 1036320"/>
                <a:gd name="connsiteX0-99" fmla="*/ 0 w 2114571"/>
                <a:gd name="connsiteY0-100" fmla="*/ 129861 h 1036320"/>
                <a:gd name="connsiteX1-101" fmla="*/ 129861 w 2114571"/>
                <a:gd name="connsiteY1-102" fmla="*/ 0 h 1036320"/>
                <a:gd name="connsiteX2-103" fmla="*/ 1576810 w 2114571"/>
                <a:gd name="connsiteY2-104" fmla="*/ 0 h 1036320"/>
                <a:gd name="connsiteX3-105" fmla="*/ 1811447 w 2114571"/>
                <a:gd name="connsiteY3-106" fmla="*/ 120336 h 1036320"/>
                <a:gd name="connsiteX4-107" fmla="*/ 2114550 w 2114571"/>
                <a:gd name="connsiteY4-108" fmla="*/ 509588 h 1036320"/>
                <a:gd name="connsiteX5-109" fmla="*/ 1706671 w 2114571"/>
                <a:gd name="connsiteY5-110" fmla="*/ 906459 h 1036320"/>
                <a:gd name="connsiteX6-111" fmla="*/ 1576810 w 2114571"/>
                <a:gd name="connsiteY6-112" fmla="*/ 1036320 h 1036320"/>
                <a:gd name="connsiteX7-113" fmla="*/ 129861 w 2114571"/>
                <a:gd name="connsiteY7-114" fmla="*/ 1036320 h 1036320"/>
                <a:gd name="connsiteX8-115" fmla="*/ 0 w 2114571"/>
                <a:gd name="connsiteY8-116" fmla="*/ 906459 h 1036320"/>
                <a:gd name="connsiteX9-117" fmla="*/ 0 w 2114571"/>
                <a:gd name="connsiteY9-118" fmla="*/ 129861 h 1036320"/>
                <a:gd name="connsiteX0-119" fmla="*/ 0 w 2114571"/>
                <a:gd name="connsiteY0-120" fmla="*/ 129861 h 1036320"/>
                <a:gd name="connsiteX1-121" fmla="*/ 129861 w 2114571"/>
                <a:gd name="connsiteY1-122" fmla="*/ 0 h 1036320"/>
                <a:gd name="connsiteX2-123" fmla="*/ 1576810 w 2114571"/>
                <a:gd name="connsiteY2-124" fmla="*/ 0 h 1036320"/>
                <a:gd name="connsiteX3-125" fmla="*/ 1811447 w 2114571"/>
                <a:gd name="connsiteY3-126" fmla="*/ 120336 h 1036320"/>
                <a:gd name="connsiteX4-127" fmla="*/ 2114550 w 2114571"/>
                <a:gd name="connsiteY4-128" fmla="*/ 509588 h 1036320"/>
                <a:gd name="connsiteX5-129" fmla="*/ 1706671 w 2114571"/>
                <a:gd name="connsiteY5-130" fmla="*/ 906459 h 1036320"/>
                <a:gd name="connsiteX6-131" fmla="*/ 1576810 w 2114571"/>
                <a:gd name="connsiteY6-132" fmla="*/ 1036320 h 1036320"/>
                <a:gd name="connsiteX7-133" fmla="*/ 129861 w 2114571"/>
                <a:gd name="connsiteY7-134" fmla="*/ 1036320 h 1036320"/>
                <a:gd name="connsiteX8-135" fmla="*/ 0 w 2114571"/>
                <a:gd name="connsiteY8-136" fmla="*/ 906459 h 1036320"/>
                <a:gd name="connsiteX9-137" fmla="*/ 0 w 2114571"/>
                <a:gd name="connsiteY9-138" fmla="*/ 129861 h 1036320"/>
                <a:gd name="connsiteX0-139" fmla="*/ 0 w 2114581"/>
                <a:gd name="connsiteY0-140" fmla="*/ 129861 h 1036320"/>
                <a:gd name="connsiteX1-141" fmla="*/ 129861 w 2114581"/>
                <a:gd name="connsiteY1-142" fmla="*/ 0 h 1036320"/>
                <a:gd name="connsiteX2-143" fmla="*/ 1576810 w 2114581"/>
                <a:gd name="connsiteY2-144" fmla="*/ 0 h 1036320"/>
                <a:gd name="connsiteX3-145" fmla="*/ 1811447 w 2114581"/>
                <a:gd name="connsiteY3-146" fmla="*/ 120336 h 1036320"/>
                <a:gd name="connsiteX4-147" fmla="*/ 2114550 w 2114581"/>
                <a:gd name="connsiteY4-148" fmla="*/ 509588 h 1036320"/>
                <a:gd name="connsiteX5-149" fmla="*/ 1706671 w 2114581"/>
                <a:gd name="connsiteY5-150" fmla="*/ 906459 h 1036320"/>
                <a:gd name="connsiteX6-151" fmla="*/ 1576810 w 2114581"/>
                <a:gd name="connsiteY6-152" fmla="*/ 1036320 h 1036320"/>
                <a:gd name="connsiteX7-153" fmla="*/ 129861 w 2114581"/>
                <a:gd name="connsiteY7-154" fmla="*/ 1036320 h 1036320"/>
                <a:gd name="connsiteX8-155" fmla="*/ 0 w 2114581"/>
                <a:gd name="connsiteY8-156" fmla="*/ 906459 h 1036320"/>
                <a:gd name="connsiteX9-157" fmla="*/ 0 w 2114581"/>
                <a:gd name="connsiteY9-158" fmla="*/ 129861 h 1036320"/>
                <a:gd name="connsiteX0-159" fmla="*/ 0 w 2114586"/>
                <a:gd name="connsiteY0-160" fmla="*/ 129861 h 1036320"/>
                <a:gd name="connsiteX1-161" fmla="*/ 129861 w 2114586"/>
                <a:gd name="connsiteY1-162" fmla="*/ 0 h 1036320"/>
                <a:gd name="connsiteX2-163" fmla="*/ 1576810 w 2114586"/>
                <a:gd name="connsiteY2-164" fmla="*/ 0 h 1036320"/>
                <a:gd name="connsiteX3-165" fmla="*/ 1811447 w 2114586"/>
                <a:gd name="connsiteY3-166" fmla="*/ 120336 h 1036320"/>
                <a:gd name="connsiteX4-167" fmla="*/ 2114550 w 2114586"/>
                <a:gd name="connsiteY4-168" fmla="*/ 509588 h 1036320"/>
                <a:gd name="connsiteX5-169" fmla="*/ 1706671 w 2114586"/>
                <a:gd name="connsiteY5-170" fmla="*/ 906459 h 1036320"/>
                <a:gd name="connsiteX6-171" fmla="*/ 1576810 w 2114586"/>
                <a:gd name="connsiteY6-172" fmla="*/ 1036320 h 1036320"/>
                <a:gd name="connsiteX7-173" fmla="*/ 129861 w 2114586"/>
                <a:gd name="connsiteY7-174" fmla="*/ 1036320 h 1036320"/>
                <a:gd name="connsiteX8-175" fmla="*/ 0 w 2114586"/>
                <a:gd name="connsiteY8-176" fmla="*/ 906459 h 1036320"/>
                <a:gd name="connsiteX9-177" fmla="*/ 0 w 2114586"/>
                <a:gd name="connsiteY9-178" fmla="*/ 129861 h 1036320"/>
                <a:gd name="connsiteX0-179" fmla="*/ 0 w 2114586"/>
                <a:gd name="connsiteY0-180" fmla="*/ 129861 h 1036320"/>
                <a:gd name="connsiteX1-181" fmla="*/ 129861 w 2114586"/>
                <a:gd name="connsiteY1-182" fmla="*/ 0 h 1036320"/>
                <a:gd name="connsiteX2-183" fmla="*/ 1576810 w 2114586"/>
                <a:gd name="connsiteY2-184" fmla="*/ 0 h 1036320"/>
                <a:gd name="connsiteX3-185" fmla="*/ 1811447 w 2114586"/>
                <a:gd name="connsiteY3-186" fmla="*/ 120336 h 1036320"/>
                <a:gd name="connsiteX4-187" fmla="*/ 2114550 w 2114586"/>
                <a:gd name="connsiteY4-188" fmla="*/ 509588 h 1036320"/>
                <a:gd name="connsiteX5-189" fmla="*/ 1706671 w 2114586"/>
                <a:gd name="connsiteY5-190" fmla="*/ 906459 h 1036320"/>
                <a:gd name="connsiteX6-191" fmla="*/ 1576810 w 2114586"/>
                <a:gd name="connsiteY6-192" fmla="*/ 1036320 h 1036320"/>
                <a:gd name="connsiteX7-193" fmla="*/ 129861 w 2114586"/>
                <a:gd name="connsiteY7-194" fmla="*/ 1036320 h 1036320"/>
                <a:gd name="connsiteX8-195" fmla="*/ 0 w 2114586"/>
                <a:gd name="connsiteY8-196" fmla="*/ 906459 h 1036320"/>
                <a:gd name="connsiteX9-197" fmla="*/ 0 w 2114586"/>
                <a:gd name="connsiteY9-198" fmla="*/ 129861 h 1036320"/>
                <a:gd name="connsiteX0-199" fmla="*/ 0 w 2114586"/>
                <a:gd name="connsiteY0-200" fmla="*/ 129861 h 1036320"/>
                <a:gd name="connsiteX1-201" fmla="*/ 129861 w 2114586"/>
                <a:gd name="connsiteY1-202" fmla="*/ 0 h 1036320"/>
                <a:gd name="connsiteX2-203" fmla="*/ 1576810 w 2114586"/>
                <a:gd name="connsiteY2-204" fmla="*/ 0 h 1036320"/>
                <a:gd name="connsiteX3-205" fmla="*/ 1811447 w 2114586"/>
                <a:gd name="connsiteY3-206" fmla="*/ 120336 h 1036320"/>
                <a:gd name="connsiteX4-207" fmla="*/ 2114550 w 2114586"/>
                <a:gd name="connsiteY4-208" fmla="*/ 509588 h 1036320"/>
                <a:gd name="connsiteX5-209" fmla="*/ 1706671 w 2114586"/>
                <a:gd name="connsiteY5-210" fmla="*/ 906459 h 1036320"/>
                <a:gd name="connsiteX6-211" fmla="*/ 1576810 w 2114586"/>
                <a:gd name="connsiteY6-212" fmla="*/ 1036320 h 1036320"/>
                <a:gd name="connsiteX7-213" fmla="*/ 129861 w 2114586"/>
                <a:gd name="connsiteY7-214" fmla="*/ 1036320 h 1036320"/>
                <a:gd name="connsiteX8-215" fmla="*/ 0 w 2114586"/>
                <a:gd name="connsiteY8-216" fmla="*/ 906459 h 1036320"/>
                <a:gd name="connsiteX9-217" fmla="*/ 0 w 2114586"/>
                <a:gd name="connsiteY9-218" fmla="*/ 129861 h 1036320"/>
                <a:gd name="connsiteX0-219" fmla="*/ 0 w 2114586"/>
                <a:gd name="connsiteY0-220" fmla="*/ 129861 h 1036320"/>
                <a:gd name="connsiteX1-221" fmla="*/ 129861 w 2114586"/>
                <a:gd name="connsiteY1-222" fmla="*/ 0 h 1036320"/>
                <a:gd name="connsiteX2-223" fmla="*/ 1576810 w 2114586"/>
                <a:gd name="connsiteY2-224" fmla="*/ 0 h 1036320"/>
                <a:gd name="connsiteX3-225" fmla="*/ 1811447 w 2114586"/>
                <a:gd name="connsiteY3-226" fmla="*/ 120336 h 1036320"/>
                <a:gd name="connsiteX4-227" fmla="*/ 2114550 w 2114586"/>
                <a:gd name="connsiteY4-228" fmla="*/ 509588 h 1036320"/>
                <a:gd name="connsiteX5-229" fmla="*/ 1749534 w 2114586"/>
                <a:gd name="connsiteY5-230" fmla="*/ 930271 h 1036320"/>
                <a:gd name="connsiteX6-231" fmla="*/ 1576810 w 2114586"/>
                <a:gd name="connsiteY6-232" fmla="*/ 1036320 h 1036320"/>
                <a:gd name="connsiteX7-233" fmla="*/ 129861 w 2114586"/>
                <a:gd name="connsiteY7-234" fmla="*/ 1036320 h 1036320"/>
                <a:gd name="connsiteX8-235" fmla="*/ 0 w 2114586"/>
                <a:gd name="connsiteY8-236" fmla="*/ 906459 h 1036320"/>
                <a:gd name="connsiteX9-237" fmla="*/ 0 w 2114586"/>
                <a:gd name="connsiteY9-238" fmla="*/ 129861 h 1036320"/>
                <a:gd name="connsiteX0-239" fmla="*/ 0 w 2114586"/>
                <a:gd name="connsiteY0-240" fmla="*/ 129861 h 1036320"/>
                <a:gd name="connsiteX1-241" fmla="*/ 129861 w 2114586"/>
                <a:gd name="connsiteY1-242" fmla="*/ 0 h 1036320"/>
                <a:gd name="connsiteX2-243" fmla="*/ 1576810 w 2114586"/>
                <a:gd name="connsiteY2-244" fmla="*/ 0 h 1036320"/>
                <a:gd name="connsiteX3-245" fmla="*/ 1811447 w 2114586"/>
                <a:gd name="connsiteY3-246" fmla="*/ 120336 h 1036320"/>
                <a:gd name="connsiteX4-247" fmla="*/ 2114550 w 2114586"/>
                <a:gd name="connsiteY4-248" fmla="*/ 509588 h 1036320"/>
                <a:gd name="connsiteX5-249" fmla="*/ 1749534 w 2114586"/>
                <a:gd name="connsiteY5-250" fmla="*/ 930271 h 1036320"/>
                <a:gd name="connsiteX6-251" fmla="*/ 1576810 w 2114586"/>
                <a:gd name="connsiteY6-252" fmla="*/ 1036320 h 1036320"/>
                <a:gd name="connsiteX7-253" fmla="*/ 129861 w 2114586"/>
                <a:gd name="connsiteY7-254" fmla="*/ 1036320 h 1036320"/>
                <a:gd name="connsiteX8-255" fmla="*/ 0 w 2114586"/>
                <a:gd name="connsiteY8-256" fmla="*/ 906459 h 1036320"/>
                <a:gd name="connsiteX9-257" fmla="*/ 0 w 2114586"/>
                <a:gd name="connsiteY9-258" fmla="*/ 129861 h 1036320"/>
                <a:gd name="connsiteX0-259" fmla="*/ 0 w 2114586"/>
                <a:gd name="connsiteY0-260" fmla="*/ 129861 h 1036320"/>
                <a:gd name="connsiteX1-261" fmla="*/ 129861 w 2114586"/>
                <a:gd name="connsiteY1-262" fmla="*/ 0 h 1036320"/>
                <a:gd name="connsiteX2-263" fmla="*/ 1576810 w 2114586"/>
                <a:gd name="connsiteY2-264" fmla="*/ 0 h 1036320"/>
                <a:gd name="connsiteX3-265" fmla="*/ 1811447 w 2114586"/>
                <a:gd name="connsiteY3-266" fmla="*/ 120336 h 1036320"/>
                <a:gd name="connsiteX4-267" fmla="*/ 2114550 w 2114586"/>
                <a:gd name="connsiteY4-268" fmla="*/ 509588 h 1036320"/>
                <a:gd name="connsiteX5-269" fmla="*/ 1749534 w 2114586"/>
                <a:gd name="connsiteY5-270" fmla="*/ 930271 h 1036320"/>
                <a:gd name="connsiteX6-271" fmla="*/ 1576810 w 2114586"/>
                <a:gd name="connsiteY6-272" fmla="*/ 1036320 h 1036320"/>
                <a:gd name="connsiteX7-273" fmla="*/ 129861 w 2114586"/>
                <a:gd name="connsiteY7-274" fmla="*/ 1036320 h 1036320"/>
                <a:gd name="connsiteX8-275" fmla="*/ 0 w 2114586"/>
                <a:gd name="connsiteY8-276" fmla="*/ 906459 h 1036320"/>
                <a:gd name="connsiteX9-277" fmla="*/ 0 w 2114586"/>
                <a:gd name="connsiteY9-278" fmla="*/ 129861 h 1036320"/>
                <a:gd name="connsiteX0-279" fmla="*/ 0 w 2114598"/>
                <a:gd name="connsiteY0-280" fmla="*/ 129861 h 1036320"/>
                <a:gd name="connsiteX1-281" fmla="*/ 129861 w 2114598"/>
                <a:gd name="connsiteY1-282" fmla="*/ 0 h 1036320"/>
                <a:gd name="connsiteX2-283" fmla="*/ 1576810 w 2114598"/>
                <a:gd name="connsiteY2-284" fmla="*/ 0 h 1036320"/>
                <a:gd name="connsiteX3-285" fmla="*/ 1811447 w 2114598"/>
                <a:gd name="connsiteY3-286" fmla="*/ 120336 h 1036320"/>
                <a:gd name="connsiteX4-287" fmla="*/ 2114550 w 2114598"/>
                <a:gd name="connsiteY4-288" fmla="*/ 509588 h 1036320"/>
                <a:gd name="connsiteX5-289" fmla="*/ 1782871 w 2114598"/>
                <a:gd name="connsiteY5-290" fmla="*/ 939796 h 1036320"/>
                <a:gd name="connsiteX6-291" fmla="*/ 1576810 w 2114598"/>
                <a:gd name="connsiteY6-292" fmla="*/ 1036320 h 1036320"/>
                <a:gd name="connsiteX7-293" fmla="*/ 129861 w 2114598"/>
                <a:gd name="connsiteY7-294" fmla="*/ 1036320 h 1036320"/>
                <a:gd name="connsiteX8-295" fmla="*/ 0 w 2114598"/>
                <a:gd name="connsiteY8-296" fmla="*/ 906459 h 1036320"/>
                <a:gd name="connsiteX9-297" fmla="*/ 0 w 2114598"/>
                <a:gd name="connsiteY9-298" fmla="*/ 129861 h 1036320"/>
                <a:gd name="connsiteX0-299" fmla="*/ 0 w 2114598"/>
                <a:gd name="connsiteY0-300" fmla="*/ 129861 h 1036320"/>
                <a:gd name="connsiteX1-301" fmla="*/ 129861 w 2114598"/>
                <a:gd name="connsiteY1-302" fmla="*/ 0 h 1036320"/>
                <a:gd name="connsiteX2-303" fmla="*/ 1576810 w 2114598"/>
                <a:gd name="connsiteY2-304" fmla="*/ 0 h 1036320"/>
                <a:gd name="connsiteX3-305" fmla="*/ 1811447 w 2114598"/>
                <a:gd name="connsiteY3-306" fmla="*/ 120336 h 1036320"/>
                <a:gd name="connsiteX4-307" fmla="*/ 2114550 w 2114598"/>
                <a:gd name="connsiteY4-308" fmla="*/ 509588 h 1036320"/>
                <a:gd name="connsiteX5-309" fmla="*/ 1782871 w 2114598"/>
                <a:gd name="connsiteY5-310" fmla="*/ 939796 h 1036320"/>
                <a:gd name="connsiteX6-311" fmla="*/ 1576810 w 2114598"/>
                <a:gd name="connsiteY6-312" fmla="*/ 1036320 h 1036320"/>
                <a:gd name="connsiteX7-313" fmla="*/ 129861 w 2114598"/>
                <a:gd name="connsiteY7-314" fmla="*/ 1036320 h 1036320"/>
                <a:gd name="connsiteX8-315" fmla="*/ 0 w 2114598"/>
                <a:gd name="connsiteY8-316" fmla="*/ 906459 h 1036320"/>
                <a:gd name="connsiteX9-317" fmla="*/ 0 w 2114598"/>
                <a:gd name="connsiteY9-318" fmla="*/ 129861 h 1036320"/>
                <a:gd name="connsiteX0-319" fmla="*/ 0 w 2114614"/>
                <a:gd name="connsiteY0-320" fmla="*/ 129861 h 1036320"/>
                <a:gd name="connsiteX1-321" fmla="*/ 129861 w 2114614"/>
                <a:gd name="connsiteY1-322" fmla="*/ 0 h 1036320"/>
                <a:gd name="connsiteX2-323" fmla="*/ 1576810 w 2114614"/>
                <a:gd name="connsiteY2-324" fmla="*/ 0 h 1036320"/>
                <a:gd name="connsiteX3-325" fmla="*/ 1811447 w 2114614"/>
                <a:gd name="connsiteY3-326" fmla="*/ 120336 h 1036320"/>
                <a:gd name="connsiteX4-327" fmla="*/ 2114550 w 2114614"/>
                <a:gd name="connsiteY4-328" fmla="*/ 509588 h 1036320"/>
                <a:gd name="connsiteX5-329" fmla="*/ 1782871 w 2114614"/>
                <a:gd name="connsiteY5-330" fmla="*/ 939796 h 1036320"/>
                <a:gd name="connsiteX6-331" fmla="*/ 1576810 w 2114614"/>
                <a:gd name="connsiteY6-332" fmla="*/ 1036320 h 1036320"/>
                <a:gd name="connsiteX7-333" fmla="*/ 129861 w 2114614"/>
                <a:gd name="connsiteY7-334" fmla="*/ 1036320 h 1036320"/>
                <a:gd name="connsiteX8-335" fmla="*/ 0 w 2114614"/>
                <a:gd name="connsiteY8-336" fmla="*/ 906459 h 1036320"/>
                <a:gd name="connsiteX9-337" fmla="*/ 0 w 2114614"/>
                <a:gd name="connsiteY9-338" fmla="*/ 129861 h 1036320"/>
                <a:gd name="connsiteX0-339" fmla="*/ 0 w 2114586"/>
                <a:gd name="connsiteY0-340" fmla="*/ 129861 h 1036320"/>
                <a:gd name="connsiteX1-341" fmla="*/ 129861 w 2114586"/>
                <a:gd name="connsiteY1-342" fmla="*/ 0 h 1036320"/>
                <a:gd name="connsiteX2-343" fmla="*/ 1576810 w 2114586"/>
                <a:gd name="connsiteY2-344" fmla="*/ 0 h 1036320"/>
                <a:gd name="connsiteX3-345" fmla="*/ 1811447 w 2114586"/>
                <a:gd name="connsiteY3-346" fmla="*/ 120336 h 1036320"/>
                <a:gd name="connsiteX4-347" fmla="*/ 2114550 w 2114586"/>
                <a:gd name="connsiteY4-348" fmla="*/ 509588 h 1036320"/>
                <a:gd name="connsiteX5-349" fmla="*/ 1782871 w 2114586"/>
                <a:gd name="connsiteY5-350" fmla="*/ 939796 h 1036320"/>
                <a:gd name="connsiteX6-351" fmla="*/ 1576810 w 2114586"/>
                <a:gd name="connsiteY6-352" fmla="*/ 1036320 h 1036320"/>
                <a:gd name="connsiteX7-353" fmla="*/ 129861 w 2114586"/>
                <a:gd name="connsiteY7-354" fmla="*/ 1036320 h 1036320"/>
                <a:gd name="connsiteX8-355" fmla="*/ 0 w 2114586"/>
                <a:gd name="connsiteY8-356" fmla="*/ 906459 h 1036320"/>
                <a:gd name="connsiteX9-357" fmla="*/ 0 w 2114586"/>
                <a:gd name="connsiteY9-358" fmla="*/ 129861 h 1036320"/>
                <a:gd name="connsiteX0-359" fmla="*/ 0 w 2114586"/>
                <a:gd name="connsiteY0-360" fmla="*/ 129861 h 1036320"/>
                <a:gd name="connsiteX1-361" fmla="*/ 129861 w 2114586"/>
                <a:gd name="connsiteY1-362" fmla="*/ 0 h 1036320"/>
                <a:gd name="connsiteX2-363" fmla="*/ 1576810 w 2114586"/>
                <a:gd name="connsiteY2-364" fmla="*/ 0 h 1036320"/>
                <a:gd name="connsiteX3-365" fmla="*/ 1811447 w 2114586"/>
                <a:gd name="connsiteY3-366" fmla="*/ 120336 h 1036320"/>
                <a:gd name="connsiteX4-367" fmla="*/ 2114550 w 2114586"/>
                <a:gd name="connsiteY4-368" fmla="*/ 509588 h 1036320"/>
                <a:gd name="connsiteX5-369" fmla="*/ 1806683 w 2114586"/>
                <a:gd name="connsiteY5-370" fmla="*/ 944558 h 1036320"/>
                <a:gd name="connsiteX6-371" fmla="*/ 1576810 w 2114586"/>
                <a:gd name="connsiteY6-372" fmla="*/ 1036320 h 1036320"/>
                <a:gd name="connsiteX7-373" fmla="*/ 129861 w 2114586"/>
                <a:gd name="connsiteY7-374" fmla="*/ 1036320 h 1036320"/>
                <a:gd name="connsiteX8-375" fmla="*/ 0 w 2114586"/>
                <a:gd name="connsiteY8-376" fmla="*/ 906459 h 1036320"/>
                <a:gd name="connsiteX9-377" fmla="*/ 0 w 2114586"/>
                <a:gd name="connsiteY9-378" fmla="*/ 129861 h 1036320"/>
                <a:gd name="connsiteX0-379" fmla="*/ 0 w 2114731"/>
                <a:gd name="connsiteY0-380" fmla="*/ 129861 h 1036320"/>
                <a:gd name="connsiteX1-381" fmla="*/ 129861 w 2114731"/>
                <a:gd name="connsiteY1-382" fmla="*/ 0 h 1036320"/>
                <a:gd name="connsiteX2-383" fmla="*/ 1576810 w 2114731"/>
                <a:gd name="connsiteY2-384" fmla="*/ 0 h 1036320"/>
                <a:gd name="connsiteX3-385" fmla="*/ 1811447 w 2114731"/>
                <a:gd name="connsiteY3-386" fmla="*/ 120336 h 1036320"/>
                <a:gd name="connsiteX4-387" fmla="*/ 2114550 w 2114731"/>
                <a:gd name="connsiteY4-388" fmla="*/ 509588 h 1036320"/>
                <a:gd name="connsiteX5-389" fmla="*/ 1806683 w 2114731"/>
                <a:gd name="connsiteY5-390" fmla="*/ 944558 h 1036320"/>
                <a:gd name="connsiteX6-391" fmla="*/ 1576810 w 2114731"/>
                <a:gd name="connsiteY6-392" fmla="*/ 1036320 h 1036320"/>
                <a:gd name="connsiteX7-393" fmla="*/ 129861 w 2114731"/>
                <a:gd name="connsiteY7-394" fmla="*/ 1036320 h 1036320"/>
                <a:gd name="connsiteX8-395" fmla="*/ 0 w 2114731"/>
                <a:gd name="connsiteY8-396" fmla="*/ 906459 h 1036320"/>
                <a:gd name="connsiteX9-397" fmla="*/ 0 w 2114731"/>
                <a:gd name="connsiteY9-398" fmla="*/ 129861 h 1036320"/>
                <a:gd name="connsiteX0-399" fmla="*/ 0 w 2143202"/>
                <a:gd name="connsiteY0-400" fmla="*/ 129861 h 1036320"/>
                <a:gd name="connsiteX1-401" fmla="*/ 129861 w 2143202"/>
                <a:gd name="connsiteY1-402" fmla="*/ 0 h 1036320"/>
                <a:gd name="connsiteX2-403" fmla="*/ 1576810 w 2143202"/>
                <a:gd name="connsiteY2-404" fmla="*/ 0 h 1036320"/>
                <a:gd name="connsiteX3-405" fmla="*/ 1811447 w 2143202"/>
                <a:gd name="connsiteY3-406" fmla="*/ 120336 h 1036320"/>
                <a:gd name="connsiteX4-407" fmla="*/ 2143125 w 2143202"/>
                <a:gd name="connsiteY4-408" fmla="*/ 509588 h 1036320"/>
                <a:gd name="connsiteX5-409" fmla="*/ 1806683 w 2143202"/>
                <a:gd name="connsiteY5-410" fmla="*/ 944558 h 1036320"/>
                <a:gd name="connsiteX6-411" fmla="*/ 1576810 w 2143202"/>
                <a:gd name="connsiteY6-412" fmla="*/ 1036320 h 1036320"/>
                <a:gd name="connsiteX7-413" fmla="*/ 129861 w 2143202"/>
                <a:gd name="connsiteY7-414" fmla="*/ 1036320 h 1036320"/>
                <a:gd name="connsiteX8-415" fmla="*/ 0 w 2143202"/>
                <a:gd name="connsiteY8-416" fmla="*/ 906459 h 1036320"/>
                <a:gd name="connsiteX9-417" fmla="*/ 0 w 2143202"/>
                <a:gd name="connsiteY9-418" fmla="*/ 129861 h 1036320"/>
                <a:gd name="connsiteX0-419" fmla="*/ 0 w 2143202"/>
                <a:gd name="connsiteY0-420" fmla="*/ 129861 h 1036320"/>
                <a:gd name="connsiteX1-421" fmla="*/ 129861 w 2143202"/>
                <a:gd name="connsiteY1-422" fmla="*/ 0 h 1036320"/>
                <a:gd name="connsiteX2-423" fmla="*/ 1576810 w 2143202"/>
                <a:gd name="connsiteY2-424" fmla="*/ 0 h 1036320"/>
                <a:gd name="connsiteX3-425" fmla="*/ 1840022 w 2143202"/>
                <a:gd name="connsiteY3-426" fmla="*/ 107636 h 1036320"/>
                <a:gd name="connsiteX4-427" fmla="*/ 2143125 w 2143202"/>
                <a:gd name="connsiteY4-428" fmla="*/ 509588 h 1036320"/>
                <a:gd name="connsiteX5-429" fmla="*/ 1806683 w 2143202"/>
                <a:gd name="connsiteY5-430" fmla="*/ 944558 h 1036320"/>
                <a:gd name="connsiteX6-431" fmla="*/ 1576810 w 2143202"/>
                <a:gd name="connsiteY6-432" fmla="*/ 1036320 h 1036320"/>
                <a:gd name="connsiteX7-433" fmla="*/ 129861 w 2143202"/>
                <a:gd name="connsiteY7-434" fmla="*/ 1036320 h 1036320"/>
                <a:gd name="connsiteX8-435" fmla="*/ 0 w 2143202"/>
                <a:gd name="connsiteY8-436" fmla="*/ 906459 h 1036320"/>
                <a:gd name="connsiteX9-437" fmla="*/ 0 w 2143202"/>
                <a:gd name="connsiteY9-438" fmla="*/ 129861 h 1036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2143202" h="1036320">
                  <a:moveTo>
                    <a:pt x="0" y="129861"/>
                  </a:moveTo>
                  <a:cubicBezTo>
                    <a:pt x="0" y="58141"/>
                    <a:pt x="58141" y="0"/>
                    <a:pt x="129861" y="0"/>
                  </a:cubicBezTo>
                  <a:lnTo>
                    <a:pt x="1576810" y="0"/>
                  </a:lnTo>
                  <a:cubicBezTo>
                    <a:pt x="1648530" y="0"/>
                    <a:pt x="1782872" y="69254"/>
                    <a:pt x="1840022" y="107636"/>
                  </a:cubicBezTo>
                  <a:cubicBezTo>
                    <a:pt x="2052180" y="223100"/>
                    <a:pt x="2145278" y="375075"/>
                    <a:pt x="2143125" y="509588"/>
                  </a:cubicBezTo>
                  <a:cubicBezTo>
                    <a:pt x="2145278" y="633941"/>
                    <a:pt x="2104568" y="794805"/>
                    <a:pt x="1806683" y="944558"/>
                  </a:cubicBezTo>
                  <a:cubicBezTo>
                    <a:pt x="1720959" y="1021040"/>
                    <a:pt x="1648530" y="1036320"/>
                    <a:pt x="1576810" y="1036320"/>
                  </a:cubicBezTo>
                  <a:lnTo>
                    <a:pt x="129861" y="1036320"/>
                  </a:lnTo>
                  <a:cubicBezTo>
                    <a:pt x="58141" y="1036320"/>
                    <a:pt x="0" y="978179"/>
                    <a:pt x="0" y="906459"/>
                  </a:cubicBezTo>
                  <a:lnTo>
                    <a:pt x="0" y="129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9" name="任意多边形 8"/>
            <p:cNvSpPr/>
            <p:nvPr/>
          </p:nvSpPr>
          <p:spPr>
            <a:xfrm flipH="1">
              <a:off x="5542468" y="2868998"/>
              <a:ext cx="5109693" cy="1408631"/>
            </a:xfrm>
            <a:custGeom>
              <a:avLst/>
              <a:gdLst>
                <a:gd name="connsiteX0" fmla="*/ 5051503 w 5428342"/>
                <a:gd name="connsiteY0" fmla="*/ 225265 h 1497017"/>
                <a:gd name="connsiteX1" fmla="*/ 5175324 w 5428342"/>
                <a:gd name="connsiteY1" fmla="*/ 349086 h 1497017"/>
                <a:gd name="connsiteX2" fmla="*/ 5175324 w 5428342"/>
                <a:gd name="connsiteY2" fmla="*/ 748509 h 1497017"/>
                <a:gd name="connsiteX3" fmla="*/ 5174003 w 5428342"/>
                <a:gd name="connsiteY3" fmla="*/ 748509 h 1497017"/>
                <a:gd name="connsiteX4" fmla="*/ 5174003 w 5428342"/>
                <a:gd name="connsiteY4" fmla="*/ 748509 h 1497017"/>
                <a:gd name="connsiteX5" fmla="*/ 5175323 w 5428342"/>
                <a:gd name="connsiteY5" fmla="*/ 748509 h 1497017"/>
                <a:gd name="connsiteX6" fmla="*/ 5175323 w 5428342"/>
                <a:gd name="connsiteY6" fmla="*/ 1147932 h 1497017"/>
                <a:gd name="connsiteX7" fmla="*/ 5051502 w 5428342"/>
                <a:gd name="connsiteY7" fmla="*/ 1271753 h 1497017"/>
                <a:gd name="connsiteX8" fmla="*/ 4181935 w 5428342"/>
                <a:gd name="connsiteY8" fmla="*/ 1271753 h 1497017"/>
                <a:gd name="connsiteX9" fmla="*/ 3733494 w 5428342"/>
                <a:gd name="connsiteY9" fmla="*/ 1271753 h 1497017"/>
                <a:gd name="connsiteX10" fmla="*/ 3639436 w 5428342"/>
                <a:gd name="connsiteY10" fmla="*/ 1271753 h 1497017"/>
                <a:gd name="connsiteX11" fmla="*/ 3514076 w 5428342"/>
                <a:gd name="connsiteY11" fmla="*/ 1244454 h 1497017"/>
                <a:gd name="connsiteX12" fmla="*/ 3342954 w 5428342"/>
                <a:gd name="connsiteY12" fmla="*/ 1141461 h 1497017"/>
                <a:gd name="connsiteX13" fmla="*/ 3326962 w 5428342"/>
                <a:gd name="connsiteY13" fmla="*/ 1131780 h 1497017"/>
                <a:gd name="connsiteX14" fmla="*/ 2818407 w 5428342"/>
                <a:gd name="connsiteY14" fmla="*/ 838338 h 1497017"/>
                <a:gd name="connsiteX15" fmla="*/ 2609938 w 5428342"/>
                <a:gd name="connsiteY15" fmla="*/ 838338 h 1497017"/>
                <a:gd name="connsiteX16" fmla="*/ 1984645 w 5428342"/>
                <a:gd name="connsiteY16" fmla="*/ 1199139 h 1497017"/>
                <a:gd name="connsiteX17" fmla="*/ 1981719 w 5428342"/>
                <a:gd name="connsiteY17" fmla="*/ 1199139 h 1497017"/>
                <a:gd name="connsiteX18" fmla="*/ 1906428 w 5428342"/>
                <a:gd name="connsiteY18" fmla="*/ 1244454 h 1497017"/>
                <a:gd name="connsiteX19" fmla="*/ 1781068 w 5428342"/>
                <a:gd name="connsiteY19" fmla="*/ 1271753 h 1497017"/>
                <a:gd name="connsiteX20" fmla="*/ 1734358 w 5428342"/>
                <a:gd name="connsiteY20" fmla="*/ 1271753 h 1497017"/>
                <a:gd name="connsiteX21" fmla="*/ 1238568 w 5428342"/>
                <a:gd name="connsiteY21" fmla="*/ 1271753 h 1497017"/>
                <a:gd name="connsiteX22" fmla="*/ 376844 w 5428342"/>
                <a:gd name="connsiteY22" fmla="*/ 1271753 h 1497017"/>
                <a:gd name="connsiteX23" fmla="*/ 253023 w 5428342"/>
                <a:gd name="connsiteY23" fmla="*/ 1147932 h 1497017"/>
                <a:gd name="connsiteX24" fmla="*/ 253023 w 5428342"/>
                <a:gd name="connsiteY24" fmla="*/ 851378 h 1497017"/>
                <a:gd name="connsiteX25" fmla="*/ 252910 w 5428342"/>
                <a:gd name="connsiteY25" fmla="*/ 851378 h 1497017"/>
                <a:gd name="connsiteX26" fmla="*/ 252910 w 5428342"/>
                <a:gd name="connsiteY26" fmla="*/ 645638 h 1497017"/>
                <a:gd name="connsiteX27" fmla="*/ 253024 w 5428342"/>
                <a:gd name="connsiteY27" fmla="*/ 645638 h 1497017"/>
                <a:gd name="connsiteX28" fmla="*/ 253024 w 5428342"/>
                <a:gd name="connsiteY28" fmla="*/ 349086 h 1497017"/>
                <a:gd name="connsiteX29" fmla="*/ 376845 w 5428342"/>
                <a:gd name="connsiteY29" fmla="*/ 225265 h 1497017"/>
                <a:gd name="connsiteX30" fmla="*/ 1238569 w 5428342"/>
                <a:gd name="connsiteY30" fmla="*/ 225265 h 1497017"/>
                <a:gd name="connsiteX31" fmla="*/ 1734359 w 5428342"/>
                <a:gd name="connsiteY31" fmla="*/ 225265 h 1497017"/>
                <a:gd name="connsiteX32" fmla="*/ 1781069 w 5428342"/>
                <a:gd name="connsiteY32" fmla="*/ 225265 h 1497017"/>
                <a:gd name="connsiteX33" fmla="*/ 1906429 w 5428342"/>
                <a:gd name="connsiteY33" fmla="*/ 252564 h 1497017"/>
                <a:gd name="connsiteX34" fmla="*/ 1981720 w 5428342"/>
                <a:gd name="connsiteY34" fmla="*/ 297879 h 1497017"/>
                <a:gd name="connsiteX35" fmla="*/ 1984646 w 5428342"/>
                <a:gd name="connsiteY35" fmla="*/ 297879 h 1497017"/>
                <a:gd name="connsiteX36" fmla="*/ 2609939 w 5428342"/>
                <a:gd name="connsiteY36" fmla="*/ 658680 h 1497017"/>
                <a:gd name="connsiteX37" fmla="*/ 2818408 w 5428342"/>
                <a:gd name="connsiteY37" fmla="*/ 658680 h 1497017"/>
                <a:gd name="connsiteX38" fmla="*/ 3326963 w 5428342"/>
                <a:gd name="connsiteY38" fmla="*/ 365238 h 1497017"/>
                <a:gd name="connsiteX39" fmla="*/ 3342955 w 5428342"/>
                <a:gd name="connsiteY39" fmla="*/ 355557 h 1497017"/>
                <a:gd name="connsiteX40" fmla="*/ 3514076 w 5428342"/>
                <a:gd name="connsiteY40" fmla="*/ 252564 h 1497017"/>
                <a:gd name="connsiteX41" fmla="*/ 3639436 w 5428342"/>
                <a:gd name="connsiteY41" fmla="*/ 225265 h 1497017"/>
                <a:gd name="connsiteX42" fmla="*/ 3733495 w 5428342"/>
                <a:gd name="connsiteY42" fmla="*/ 225265 h 1497017"/>
                <a:gd name="connsiteX43" fmla="*/ 4181936 w 5428342"/>
                <a:gd name="connsiteY43" fmla="*/ 225265 h 1497017"/>
                <a:gd name="connsiteX44" fmla="*/ 3605041 w 5428342"/>
                <a:gd name="connsiteY44" fmla="*/ 0 h 1497017"/>
                <a:gd name="connsiteX45" fmla="*/ 3392166 w 5428342"/>
                <a:gd name="connsiteY45" fmla="*/ 58972 h 1497017"/>
                <a:gd name="connsiteX46" fmla="*/ 2818407 w 5428342"/>
                <a:gd name="connsiteY46" fmla="*/ 395057 h 1497017"/>
                <a:gd name="connsiteX47" fmla="*/ 2609938 w 5428342"/>
                <a:gd name="connsiteY47" fmla="*/ 395057 h 1497017"/>
                <a:gd name="connsiteX48" fmla="*/ 2214473 w 5428342"/>
                <a:gd name="connsiteY48" fmla="*/ 166869 h 1497017"/>
                <a:gd name="connsiteX49" fmla="*/ 2121315 w 5428342"/>
                <a:gd name="connsiteY49" fmla="*/ 109372 h 1497017"/>
                <a:gd name="connsiteX50" fmla="*/ 2037624 w 5428342"/>
                <a:gd name="connsiteY50" fmla="*/ 58972 h 1497017"/>
                <a:gd name="connsiteX51" fmla="*/ 1824749 w 5428342"/>
                <a:gd name="connsiteY51" fmla="*/ 0 h 1497017"/>
                <a:gd name="connsiteX52" fmla="*/ 1230424 w 5428342"/>
                <a:gd name="connsiteY52" fmla="*/ 849 h 1497017"/>
                <a:gd name="connsiteX53" fmla="*/ 1230424 w 5428342"/>
                <a:gd name="connsiteY53" fmla="*/ 2413 h 1497017"/>
                <a:gd name="connsiteX54" fmla="*/ 133438 w 5428342"/>
                <a:gd name="connsiteY54" fmla="*/ 2413 h 1497017"/>
                <a:gd name="connsiteX55" fmla="*/ 0 w 5428342"/>
                <a:gd name="connsiteY55" fmla="*/ 135851 h 1497017"/>
                <a:gd name="connsiteX56" fmla="*/ 0 w 5428342"/>
                <a:gd name="connsiteY56" fmla="*/ 914375 h 1497017"/>
                <a:gd name="connsiteX57" fmla="*/ 0 w 5428342"/>
                <a:gd name="connsiteY57" fmla="*/ 1363579 h 1497017"/>
                <a:gd name="connsiteX58" fmla="*/ 133438 w 5428342"/>
                <a:gd name="connsiteY58" fmla="*/ 1497017 h 1497017"/>
                <a:gd name="connsiteX59" fmla="*/ 1686405 w 5428342"/>
                <a:gd name="connsiteY59" fmla="*/ 1497017 h 1497017"/>
                <a:gd name="connsiteX60" fmla="*/ 1686405 w 5428342"/>
                <a:gd name="connsiteY60" fmla="*/ 1496820 h 1497017"/>
                <a:gd name="connsiteX61" fmla="*/ 1824749 w 5428342"/>
                <a:gd name="connsiteY61" fmla="*/ 1497017 h 1497017"/>
                <a:gd name="connsiteX62" fmla="*/ 2037624 w 5428342"/>
                <a:gd name="connsiteY62" fmla="*/ 1438045 h 1497017"/>
                <a:gd name="connsiteX63" fmla="*/ 2121315 w 5428342"/>
                <a:gd name="connsiteY63" fmla="*/ 1387645 h 1497017"/>
                <a:gd name="connsiteX64" fmla="*/ 2154423 w 5428342"/>
                <a:gd name="connsiteY64" fmla="*/ 1367211 h 1497017"/>
                <a:gd name="connsiteX65" fmla="*/ 2609938 w 5428342"/>
                <a:gd name="connsiteY65" fmla="*/ 1104373 h 1497017"/>
                <a:gd name="connsiteX66" fmla="*/ 2818407 w 5428342"/>
                <a:gd name="connsiteY66" fmla="*/ 1104373 h 1497017"/>
                <a:gd name="connsiteX67" fmla="*/ 3119246 w 5428342"/>
                <a:gd name="connsiteY67" fmla="*/ 1277961 h 1497017"/>
                <a:gd name="connsiteX68" fmla="*/ 3119246 w 5428342"/>
                <a:gd name="connsiteY68" fmla="*/ 1280155 h 1497017"/>
                <a:gd name="connsiteX69" fmla="*/ 3180682 w 5428342"/>
                <a:gd name="connsiteY69" fmla="*/ 1317854 h 1497017"/>
                <a:gd name="connsiteX70" fmla="*/ 3377450 w 5428342"/>
                <a:gd name="connsiteY70" fmla="*/ 1438045 h 1497017"/>
                <a:gd name="connsiteX71" fmla="*/ 3590324 w 5428342"/>
                <a:gd name="connsiteY71" fmla="*/ 1497017 h 1497017"/>
                <a:gd name="connsiteX72" fmla="*/ 3630476 w 5428342"/>
                <a:gd name="connsiteY72" fmla="*/ 1496960 h 1497017"/>
                <a:gd name="connsiteX73" fmla="*/ 3630476 w 5428342"/>
                <a:gd name="connsiteY73" fmla="*/ 1497017 h 1497017"/>
                <a:gd name="connsiteX74" fmla="*/ 5294904 w 5428342"/>
                <a:gd name="connsiteY74" fmla="*/ 1497017 h 1497017"/>
                <a:gd name="connsiteX75" fmla="*/ 5428342 w 5428342"/>
                <a:gd name="connsiteY75" fmla="*/ 1363579 h 1497017"/>
                <a:gd name="connsiteX76" fmla="*/ 5428342 w 5428342"/>
                <a:gd name="connsiteY76" fmla="*/ 914375 h 1497017"/>
                <a:gd name="connsiteX77" fmla="*/ 5428342 w 5428342"/>
                <a:gd name="connsiteY77" fmla="*/ 135851 h 1497017"/>
                <a:gd name="connsiteX78" fmla="*/ 5294904 w 5428342"/>
                <a:gd name="connsiteY78" fmla="*/ 2413 h 149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28342" h="1497017">
                  <a:moveTo>
                    <a:pt x="5051503" y="225265"/>
                  </a:moveTo>
                  <a:cubicBezTo>
                    <a:pt x="5119887" y="225265"/>
                    <a:pt x="5175324" y="280702"/>
                    <a:pt x="5175324" y="349086"/>
                  </a:cubicBezTo>
                  <a:lnTo>
                    <a:pt x="5175324" y="748509"/>
                  </a:lnTo>
                  <a:lnTo>
                    <a:pt x="5174003" y="748509"/>
                  </a:lnTo>
                  <a:lnTo>
                    <a:pt x="5174003" y="748509"/>
                  </a:lnTo>
                  <a:lnTo>
                    <a:pt x="5175323" y="748509"/>
                  </a:lnTo>
                  <a:lnTo>
                    <a:pt x="5175323" y="1147932"/>
                  </a:lnTo>
                  <a:cubicBezTo>
                    <a:pt x="5175323" y="1216316"/>
                    <a:pt x="5119886" y="1271753"/>
                    <a:pt x="5051502" y="1271753"/>
                  </a:cubicBezTo>
                  <a:lnTo>
                    <a:pt x="4181935" y="1271753"/>
                  </a:lnTo>
                  <a:lnTo>
                    <a:pt x="3733494" y="1271753"/>
                  </a:lnTo>
                  <a:lnTo>
                    <a:pt x="3639436" y="1271753"/>
                  </a:lnTo>
                  <a:cubicBezTo>
                    <a:pt x="3606696" y="1267479"/>
                    <a:pt x="3543196" y="1263204"/>
                    <a:pt x="3514076" y="1244454"/>
                  </a:cubicBezTo>
                  <a:cubicBezTo>
                    <a:pt x="3453199" y="1208094"/>
                    <a:pt x="3396266" y="1173732"/>
                    <a:pt x="3342954" y="1141461"/>
                  </a:cubicBezTo>
                  <a:lnTo>
                    <a:pt x="3326962" y="1131780"/>
                  </a:lnTo>
                  <a:lnTo>
                    <a:pt x="2818407" y="838338"/>
                  </a:lnTo>
                  <a:cubicBezTo>
                    <a:pt x="2761246" y="806413"/>
                    <a:pt x="2667099" y="806413"/>
                    <a:pt x="2609938" y="838338"/>
                  </a:cubicBezTo>
                  <a:lnTo>
                    <a:pt x="1984645" y="1199139"/>
                  </a:lnTo>
                  <a:lnTo>
                    <a:pt x="1981719" y="1199139"/>
                  </a:lnTo>
                  <a:lnTo>
                    <a:pt x="1906428" y="1244454"/>
                  </a:lnTo>
                  <a:cubicBezTo>
                    <a:pt x="1877307" y="1263204"/>
                    <a:pt x="1813808" y="1267479"/>
                    <a:pt x="1781068" y="1271753"/>
                  </a:cubicBezTo>
                  <a:lnTo>
                    <a:pt x="1734358" y="1271753"/>
                  </a:lnTo>
                  <a:lnTo>
                    <a:pt x="1238568" y="1271753"/>
                  </a:lnTo>
                  <a:lnTo>
                    <a:pt x="376844" y="1271753"/>
                  </a:lnTo>
                  <a:cubicBezTo>
                    <a:pt x="308460" y="1271753"/>
                    <a:pt x="253023" y="1216316"/>
                    <a:pt x="253023" y="1147932"/>
                  </a:cubicBezTo>
                  <a:lnTo>
                    <a:pt x="253023" y="851378"/>
                  </a:lnTo>
                  <a:lnTo>
                    <a:pt x="252910" y="851378"/>
                  </a:lnTo>
                  <a:lnTo>
                    <a:pt x="252910" y="645638"/>
                  </a:lnTo>
                  <a:lnTo>
                    <a:pt x="253024" y="645638"/>
                  </a:lnTo>
                  <a:lnTo>
                    <a:pt x="253024" y="349086"/>
                  </a:lnTo>
                  <a:cubicBezTo>
                    <a:pt x="253024" y="280702"/>
                    <a:pt x="308461" y="225265"/>
                    <a:pt x="376845" y="225265"/>
                  </a:cubicBezTo>
                  <a:lnTo>
                    <a:pt x="1238569" y="225265"/>
                  </a:lnTo>
                  <a:lnTo>
                    <a:pt x="1734359" y="225265"/>
                  </a:lnTo>
                  <a:lnTo>
                    <a:pt x="1781069" y="225265"/>
                  </a:lnTo>
                  <a:cubicBezTo>
                    <a:pt x="1813808" y="229540"/>
                    <a:pt x="1877308" y="233814"/>
                    <a:pt x="1906429" y="252564"/>
                  </a:cubicBezTo>
                  <a:lnTo>
                    <a:pt x="1981720" y="297879"/>
                  </a:lnTo>
                  <a:lnTo>
                    <a:pt x="1984646" y="297879"/>
                  </a:lnTo>
                  <a:lnTo>
                    <a:pt x="2609939" y="658680"/>
                  </a:lnTo>
                  <a:cubicBezTo>
                    <a:pt x="2667099" y="690605"/>
                    <a:pt x="2761247" y="690605"/>
                    <a:pt x="2818408" y="658680"/>
                  </a:cubicBezTo>
                  <a:lnTo>
                    <a:pt x="3326963" y="365238"/>
                  </a:lnTo>
                  <a:lnTo>
                    <a:pt x="3342955" y="355557"/>
                  </a:lnTo>
                  <a:cubicBezTo>
                    <a:pt x="3396266" y="323286"/>
                    <a:pt x="3453200" y="288924"/>
                    <a:pt x="3514076" y="252564"/>
                  </a:cubicBezTo>
                  <a:cubicBezTo>
                    <a:pt x="3543197" y="233814"/>
                    <a:pt x="3606697" y="229540"/>
                    <a:pt x="3639436" y="225265"/>
                  </a:cubicBezTo>
                  <a:lnTo>
                    <a:pt x="3733495" y="225265"/>
                  </a:lnTo>
                  <a:lnTo>
                    <a:pt x="4181936" y="225265"/>
                  </a:lnTo>
                  <a:close/>
                  <a:moveTo>
                    <a:pt x="3605041" y="0"/>
                  </a:moveTo>
                  <a:cubicBezTo>
                    <a:pt x="3490656" y="2769"/>
                    <a:pt x="3467950" y="22427"/>
                    <a:pt x="3392166" y="58972"/>
                  </a:cubicBezTo>
                  <a:cubicBezTo>
                    <a:pt x="3279295" y="124100"/>
                    <a:pt x="2948779" y="339043"/>
                    <a:pt x="2818407" y="395057"/>
                  </a:cubicBezTo>
                  <a:cubicBezTo>
                    <a:pt x="2688036" y="451071"/>
                    <a:pt x="2667099" y="428663"/>
                    <a:pt x="2609938" y="395057"/>
                  </a:cubicBezTo>
                  <a:lnTo>
                    <a:pt x="2214473" y="166869"/>
                  </a:lnTo>
                  <a:lnTo>
                    <a:pt x="2121315" y="109372"/>
                  </a:lnTo>
                  <a:cubicBezTo>
                    <a:pt x="2087603" y="88662"/>
                    <a:pt x="2058788" y="71184"/>
                    <a:pt x="2037624" y="58972"/>
                  </a:cubicBezTo>
                  <a:cubicBezTo>
                    <a:pt x="1961840" y="22427"/>
                    <a:pt x="1939134" y="2769"/>
                    <a:pt x="1824749" y="0"/>
                  </a:cubicBezTo>
                  <a:lnTo>
                    <a:pt x="1230424" y="849"/>
                  </a:lnTo>
                  <a:lnTo>
                    <a:pt x="1230424" y="2413"/>
                  </a:lnTo>
                  <a:lnTo>
                    <a:pt x="133438" y="2413"/>
                  </a:lnTo>
                  <a:cubicBezTo>
                    <a:pt x="59742" y="2413"/>
                    <a:pt x="0" y="62155"/>
                    <a:pt x="0" y="135851"/>
                  </a:cubicBezTo>
                  <a:lnTo>
                    <a:pt x="0" y="914375"/>
                  </a:lnTo>
                  <a:lnTo>
                    <a:pt x="0" y="1363579"/>
                  </a:lnTo>
                  <a:cubicBezTo>
                    <a:pt x="0" y="1437275"/>
                    <a:pt x="59742" y="1497017"/>
                    <a:pt x="133438" y="1497017"/>
                  </a:cubicBezTo>
                  <a:lnTo>
                    <a:pt x="1686405" y="1497017"/>
                  </a:lnTo>
                  <a:lnTo>
                    <a:pt x="1686405" y="1496820"/>
                  </a:lnTo>
                  <a:lnTo>
                    <a:pt x="1824749" y="1497017"/>
                  </a:lnTo>
                  <a:cubicBezTo>
                    <a:pt x="1939134" y="1494248"/>
                    <a:pt x="1961840" y="1474590"/>
                    <a:pt x="2037624" y="1438045"/>
                  </a:cubicBezTo>
                  <a:cubicBezTo>
                    <a:pt x="2058788" y="1425834"/>
                    <a:pt x="2087603" y="1408355"/>
                    <a:pt x="2121315" y="1387645"/>
                  </a:cubicBezTo>
                  <a:lnTo>
                    <a:pt x="2154423" y="1367211"/>
                  </a:lnTo>
                  <a:lnTo>
                    <a:pt x="2609938" y="1104373"/>
                  </a:lnTo>
                  <a:cubicBezTo>
                    <a:pt x="2667099" y="1070767"/>
                    <a:pt x="2761246" y="1070767"/>
                    <a:pt x="2818407" y="1104373"/>
                  </a:cubicBezTo>
                  <a:lnTo>
                    <a:pt x="3119246" y="1277961"/>
                  </a:lnTo>
                  <a:lnTo>
                    <a:pt x="3119246" y="1280155"/>
                  </a:lnTo>
                  <a:lnTo>
                    <a:pt x="3180682" y="1317854"/>
                  </a:lnTo>
                  <a:cubicBezTo>
                    <a:pt x="3262190" y="1368131"/>
                    <a:pt x="3335123" y="1413622"/>
                    <a:pt x="3377450" y="1438045"/>
                  </a:cubicBezTo>
                  <a:cubicBezTo>
                    <a:pt x="3453233" y="1474590"/>
                    <a:pt x="3475939" y="1494248"/>
                    <a:pt x="3590324" y="1497017"/>
                  </a:cubicBezTo>
                  <a:lnTo>
                    <a:pt x="3630476" y="1496960"/>
                  </a:lnTo>
                  <a:lnTo>
                    <a:pt x="3630476" y="1497017"/>
                  </a:lnTo>
                  <a:lnTo>
                    <a:pt x="5294904" y="1497017"/>
                  </a:lnTo>
                  <a:cubicBezTo>
                    <a:pt x="5368600" y="1497017"/>
                    <a:pt x="5428342" y="1437275"/>
                    <a:pt x="5428342" y="1363579"/>
                  </a:cubicBezTo>
                  <a:lnTo>
                    <a:pt x="5428342" y="914375"/>
                  </a:lnTo>
                  <a:lnTo>
                    <a:pt x="5428342" y="135851"/>
                  </a:lnTo>
                  <a:cubicBezTo>
                    <a:pt x="5428342" y="62155"/>
                    <a:pt x="5368600" y="2413"/>
                    <a:pt x="5294904" y="2413"/>
                  </a:cubicBezTo>
                  <a:close/>
                </a:path>
              </a:pathLst>
            </a:custGeom>
            <a:gradFill flip="none" rotWithShape="1">
              <a:gsLst>
                <a:gs pos="100000">
                  <a:srgbClr val="EAEAEA"/>
                </a:gs>
                <a:gs pos="0">
                  <a:schemeClr val="bg1"/>
                </a:gs>
              </a:gsLst>
              <a:lin ang="18900000" scaled="1"/>
              <a:tileRect/>
            </a:gradFill>
            <a:ln>
              <a:no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a typeface="张海山锐线体简" panose="02000000000000000000" pitchFamily="2" charset="-122"/>
              </a:endParaRPr>
            </a:p>
          </p:txBody>
        </p:sp>
        <p:grpSp>
          <p:nvGrpSpPr>
            <p:cNvPr id="52" name="组合 51"/>
            <p:cNvGrpSpPr/>
            <p:nvPr/>
          </p:nvGrpSpPr>
          <p:grpSpPr>
            <a:xfrm>
              <a:off x="6081543" y="3358499"/>
              <a:ext cx="456334" cy="459254"/>
              <a:chOff x="5042691" y="2273920"/>
              <a:chExt cx="702937" cy="707692"/>
            </a:xfrm>
            <a:solidFill>
              <a:schemeClr val="bg1"/>
            </a:solidFill>
          </p:grpSpPr>
          <p:sp>
            <p:nvSpPr>
              <p:cNvPr id="53"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55"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grpSp>
          <p:nvGrpSpPr>
            <p:cNvPr id="68" name="组合 67"/>
            <p:cNvGrpSpPr/>
            <p:nvPr/>
          </p:nvGrpSpPr>
          <p:grpSpPr>
            <a:xfrm>
              <a:off x="9706267" y="3358499"/>
              <a:ext cx="464282" cy="429627"/>
              <a:chOff x="10191858" y="-1173361"/>
              <a:chExt cx="464282" cy="469959"/>
            </a:xfrm>
            <a:solidFill>
              <a:schemeClr val="bg1"/>
            </a:solidFill>
          </p:grpSpPr>
          <p:sp>
            <p:nvSpPr>
              <p:cNvPr id="69" name="Freeform 328"/>
              <p:cNvSpPr/>
              <p:nvPr/>
            </p:nvSpPr>
            <p:spPr bwMode="auto">
              <a:xfrm>
                <a:off x="10321670" y="-1084513"/>
                <a:ext cx="157880" cy="317982"/>
              </a:xfrm>
              <a:custGeom>
                <a:avLst/>
                <a:gdLst>
                  <a:gd name="T0" fmla="*/ 35 w 135"/>
                  <a:gd name="T1" fmla="*/ 272 h 272"/>
                  <a:gd name="T2" fmla="*/ 99 w 135"/>
                  <a:gd name="T3" fmla="*/ 272 h 272"/>
                  <a:gd name="T4" fmla="*/ 99 w 135"/>
                  <a:gd name="T5" fmla="*/ 68 h 272"/>
                  <a:gd name="T6" fmla="*/ 135 w 135"/>
                  <a:gd name="T7" fmla="*/ 68 h 272"/>
                  <a:gd name="T8" fmla="*/ 66 w 135"/>
                  <a:gd name="T9" fmla="*/ 0 h 272"/>
                  <a:gd name="T10" fmla="*/ 0 w 135"/>
                  <a:gd name="T11" fmla="*/ 68 h 272"/>
                  <a:gd name="T12" fmla="*/ 35 w 135"/>
                  <a:gd name="T13" fmla="*/ 68 h 272"/>
                  <a:gd name="T14" fmla="*/ 35 w 135"/>
                  <a:gd name="T15" fmla="*/ 272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272">
                    <a:moveTo>
                      <a:pt x="35" y="272"/>
                    </a:moveTo>
                    <a:lnTo>
                      <a:pt x="99" y="272"/>
                    </a:lnTo>
                    <a:lnTo>
                      <a:pt x="99" y="68"/>
                    </a:lnTo>
                    <a:lnTo>
                      <a:pt x="135" y="68"/>
                    </a:lnTo>
                    <a:lnTo>
                      <a:pt x="66" y="0"/>
                    </a:lnTo>
                    <a:lnTo>
                      <a:pt x="0" y="68"/>
                    </a:lnTo>
                    <a:lnTo>
                      <a:pt x="35" y="68"/>
                    </a:lnTo>
                    <a:lnTo>
                      <a:pt x="35" y="272"/>
                    </a:lnTo>
                    <a:close/>
                  </a:path>
                </a:pathLst>
              </a:custGeom>
              <a:grp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70" name="Freeform 329"/>
              <p:cNvSpPr/>
              <p:nvPr/>
            </p:nvSpPr>
            <p:spPr bwMode="auto">
              <a:xfrm>
                <a:off x="10194196" y="-960594"/>
                <a:ext cx="155540" cy="194063"/>
              </a:xfrm>
              <a:custGeom>
                <a:avLst/>
                <a:gdLst>
                  <a:gd name="T0" fmla="*/ 36 w 133"/>
                  <a:gd name="T1" fmla="*/ 166 h 166"/>
                  <a:gd name="T2" fmla="*/ 97 w 133"/>
                  <a:gd name="T3" fmla="*/ 166 h 166"/>
                  <a:gd name="T4" fmla="*/ 97 w 133"/>
                  <a:gd name="T5" fmla="*/ 69 h 166"/>
                  <a:gd name="T6" fmla="*/ 133 w 133"/>
                  <a:gd name="T7" fmla="*/ 69 h 166"/>
                  <a:gd name="T8" fmla="*/ 66 w 133"/>
                  <a:gd name="T9" fmla="*/ 0 h 166"/>
                  <a:gd name="T10" fmla="*/ 0 w 133"/>
                  <a:gd name="T11" fmla="*/ 69 h 166"/>
                  <a:gd name="T12" fmla="*/ 36 w 133"/>
                  <a:gd name="T13" fmla="*/ 69 h 166"/>
                  <a:gd name="T14" fmla="*/ 36 w 133"/>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66">
                    <a:moveTo>
                      <a:pt x="36" y="166"/>
                    </a:moveTo>
                    <a:lnTo>
                      <a:pt x="97" y="166"/>
                    </a:lnTo>
                    <a:lnTo>
                      <a:pt x="97" y="69"/>
                    </a:lnTo>
                    <a:lnTo>
                      <a:pt x="133" y="69"/>
                    </a:lnTo>
                    <a:lnTo>
                      <a:pt x="66" y="0"/>
                    </a:lnTo>
                    <a:lnTo>
                      <a:pt x="0" y="69"/>
                    </a:lnTo>
                    <a:lnTo>
                      <a:pt x="36" y="69"/>
                    </a:lnTo>
                    <a:lnTo>
                      <a:pt x="36" y="166"/>
                    </a:lnTo>
                    <a:close/>
                  </a:path>
                </a:pathLst>
              </a:custGeom>
              <a:grp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71" name="Rectangle 330"/>
              <p:cNvSpPr>
                <a:spLocks noChangeArrowheads="1"/>
              </p:cNvSpPr>
              <p:nvPr/>
            </p:nvSpPr>
            <p:spPr bwMode="auto">
              <a:xfrm>
                <a:off x="10191858" y="-747826"/>
                <a:ext cx="464282" cy="44424"/>
              </a:xfrm>
              <a:prstGeom prst="rect">
                <a:avLst/>
              </a:prstGeom>
              <a:grp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72" name="Oval 331"/>
              <p:cNvSpPr>
                <a:spLocks noChangeArrowheads="1"/>
              </p:cNvSpPr>
              <p:nvPr/>
            </p:nvSpPr>
            <p:spPr bwMode="auto">
              <a:xfrm>
                <a:off x="10532175" y="-1173361"/>
                <a:ext cx="63152" cy="80664"/>
              </a:xfrm>
              <a:prstGeom prst="ellipse">
                <a:avLst/>
              </a:prstGeom>
              <a:grp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73" name="Freeform 332"/>
              <p:cNvSpPr/>
              <p:nvPr/>
            </p:nvSpPr>
            <p:spPr bwMode="auto">
              <a:xfrm>
                <a:off x="10487736" y="-1088020"/>
                <a:ext cx="149693" cy="321490"/>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grpSp>
        <p:sp>
          <p:nvSpPr>
            <p:cNvPr id="75" name="文本框 79"/>
            <p:cNvSpPr txBox="1"/>
            <p:nvPr/>
          </p:nvSpPr>
          <p:spPr>
            <a:xfrm>
              <a:off x="6585708" y="3368220"/>
              <a:ext cx="686488"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张海山锐线体简" panose="02000000000000000000" pitchFamily="2" charset="-122"/>
                </a:rPr>
                <a:t>02</a:t>
              </a:r>
              <a:endParaRPr lang="zh-CN" altLang="en-US" sz="2400" dirty="0">
                <a:solidFill>
                  <a:schemeClr val="bg1"/>
                </a:solidFill>
                <a:latin typeface="Impact" panose="020B0806030902050204" pitchFamily="34" charset="0"/>
                <a:ea typeface="张海山锐线体简" panose="02000000000000000000" pitchFamily="2" charset="-122"/>
              </a:endParaRPr>
            </a:p>
          </p:txBody>
        </p:sp>
        <p:sp>
          <p:nvSpPr>
            <p:cNvPr id="77" name="文本框 79"/>
            <p:cNvSpPr txBox="1"/>
            <p:nvPr/>
          </p:nvSpPr>
          <p:spPr>
            <a:xfrm>
              <a:off x="8801882" y="3396363"/>
              <a:ext cx="686488"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张海山锐线体简" panose="02000000000000000000" pitchFamily="2" charset="-122"/>
                </a:rPr>
                <a:t>04</a:t>
              </a:r>
              <a:endParaRPr lang="zh-CN" altLang="en-US" sz="2400" dirty="0">
                <a:solidFill>
                  <a:schemeClr val="bg1"/>
                </a:solidFill>
                <a:latin typeface="Impact" panose="020B0806030902050204" pitchFamily="34" charset="0"/>
                <a:ea typeface="张海山锐线体简" panose="02000000000000000000" pitchFamily="2" charset="-122"/>
              </a:endParaRPr>
            </a:p>
          </p:txBody>
        </p:sp>
      </p:grpSp>
      <p:sp>
        <p:nvSpPr>
          <p:cNvPr id="40"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演示方案</a:t>
            </a:r>
          </a:p>
        </p:txBody>
      </p:sp>
      <p:cxnSp>
        <p:nvCxnSpPr>
          <p:cNvPr id="41" name="直接连接符 40"/>
          <p:cNvCxnSpPr/>
          <p:nvPr/>
        </p:nvCxnSpPr>
        <p:spPr>
          <a:xfrm>
            <a:off x="5449515"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54"/>
                                        </p:tgtEl>
                                        <p:attrNameLst>
                                          <p:attrName>ppt_y</p:attrName>
                                        </p:attrNameLst>
                                      </p:cBhvr>
                                      <p:tavLst>
                                        <p:tav tm="0">
                                          <p:val>
                                            <p:strVal val="#ppt_y"/>
                                          </p:val>
                                        </p:tav>
                                        <p:tav tm="100000">
                                          <p:val>
                                            <p:strVal val="#ppt_y"/>
                                          </p:val>
                                        </p:tav>
                                      </p:tavLst>
                                    </p:anim>
                                    <p:anim calcmode="lin" valueType="num">
                                      <p:cBhvr>
                                        <p:cTn id="20"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54"/>
                                        </p:tgtEl>
                                      </p:cBhvr>
                                    </p:animEffect>
                                  </p:childTnLst>
                                </p:cTn>
                              </p:par>
                            </p:childTnLst>
                          </p:cTn>
                        </p:par>
                        <p:par>
                          <p:cTn id="23" fill="hold">
                            <p:stCondLst>
                              <p:cond delay="16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60"/>
                                        </p:tgtEl>
                                        <p:attrNameLst>
                                          <p:attrName>style.visibility</p:attrName>
                                        </p:attrNameLst>
                                      </p:cBhvr>
                                      <p:to>
                                        <p:strVal val="visible"/>
                                      </p:to>
                                    </p:set>
                                    <p:anim calcmode="lin" valueType="num">
                                      <p:cBhvr>
                                        <p:cTn id="26" dur="500" fill="hold"/>
                                        <p:tgtEl>
                                          <p:spTgt spid="60"/>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60"/>
                                        </p:tgtEl>
                                        <p:attrNameLst>
                                          <p:attrName>ppt_y</p:attrName>
                                        </p:attrNameLst>
                                      </p:cBhvr>
                                      <p:tavLst>
                                        <p:tav tm="0">
                                          <p:val>
                                            <p:strVal val="#ppt_y"/>
                                          </p:val>
                                        </p:tav>
                                        <p:tav tm="100000">
                                          <p:val>
                                            <p:strVal val="#ppt_y"/>
                                          </p:val>
                                        </p:tav>
                                      </p:tavLst>
                                    </p:anim>
                                    <p:anim calcmode="lin" valueType="num">
                                      <p:cBhvr>
                                        <p:cTn id="28" dur="500" fill="hold"/>
                                        <p:tgtEl>
                                          <p:spTgt spid="60"/>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60"/>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60"/>
                                        </p:tgtEl>
                                      </p:cBhvr>
                                    </p:animEffect>
                                  </p:childTnLst>
                                </p:cTn>
                              </p:par>
                            </p:childTnLst>
                          </p:cTn>
                        </p:par>
                        <p:par>
                          <p:cTn id="31" fill="hold">
                            <p:stCondLst>
                              <p:cond delay="985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500"/>
                                        <p:tgtEl>
                                          <p:spTgt spid="51"/>
                                        </p:tgtEl>
                                      </p:cBhvr>
                                    </p:animEffect>
                                  </p:childTnLst>
                                </p:cTn>
                              </p:par>
                            </p:childTnLst>
                          </p:cTn>
                        </p:par>
                        <p:par>
                          <p:cTn id="44" fill="hold">
                            <p:stCondLst>
                              <p:cond delay="10350"/>
                            </p:stCondLst>
                            <p:childTnLst>
                              <p:par>
                                <p:cTn id="45" presetID="14" presetClass="entr" presetSubtype="1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randombar(horizontal)">
                                      <p:cBhvr>
                                        <p:cTn id="47" dur="500"/>
                                        <p:tgtEl>
                                          <p:spTgt spid="56"/>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randombar(horizontal)">
                                      <p:cBhvr>
                                        <p:cTn id="50" dur="500"/>
                                        <p:tgtEl>
                                          <p:spTgt spid="5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randombar(horizontal)">
                                      <p:cBhvr>
                                        <p:cTn id="53" dur="500"/>
                                        <p:tgtEl>
                                          <p:spTgt spid="57"/>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randombar(horizontal)">
                                      <p:cBhvr>
                                        <p:cTn id="5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1" grpId="0"/>
      <p:bldP spid="54" grpId="0"/>
      <p:bldP spid="56" grpId="0"/>
      <p:bldP spid="57" grpId="0"/>
      <p:bldP spid="58" grpId="0"/>
      <p:bldP spid="59" grpId="0"/>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696987" y="908720"/>
            <a:ext cx="4702629" cy="5224069"/>
          </a:xfrm>
          <a:prstGeom prst="rect">
            <a:avLst/>
          </a:prstGeom>
        </p:spPr>
      </p:pic>
      <p:sp>
        <p:nvSpPr>
          <p:cNvPr id="12" name="文本框 11"/>
          <p:cNvSpPr txBox="1"/>
          <p:nvPr/>
        </p:nvSpPr>
        <p:spPr>
          <a:xfrm>
            <a:off x="4095372" y="2420888"/>
            <a:ext cx="8679182" cy="1260794"/>
          </a:xfrm>
          <a:prstGeom prst="rect">
            <a:avLst/>
          </a:prstGeom>
          <a:noFill/>
          <a:effectLst/>
        </p:spPr>
        <p:txBody>
          <a:bodyPr wrap="square" rtlCol="0">
            <a:spAutoFit/>
          </a:bodyPr>
          <a:lstStyle/>
          <a:p>
            <a:pPr algn="ctr"/>
            <a:r>
              <a:rPr lang="zh-CN" altLang="en-US" sz="7595" b="1" dirty="0">
                <a:solidFill>
                  <a:schemeClr val="accent2"/>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演讲完毕  谢谢</a:t>
            </a:r>
          </a:p>
        </p:txBody>
      </p:sp>
      <p:sp>
        <p:nvSpPr>
          <p:cNvPr id="13" name="文本框 12"/>
          <p:cNvSpPr txBox="1"/>
          <p:nvPr/>
        </p:nvSpPr>
        <p:spPr>
          <a:xfrm>
            <a:off x="5665538" y="4005064"/>
            <a:ext cx="5538849" cy="398780"/>
          </a:xfrm>
          <a:prstGeom prst="rect">
            <a:avLst/>
          </a:prstGeom>
          <a:noFill/>
        </p:spPr>
        <p:txBody>
          <a:bodyPr wrap="square" rtlCol="0">
            <a:spAutoFit/>
          </a:bodyPr>
          <a:lstStyle/>
          <a:p>
            <a:pPr algn="ctr"/>
            <a:r>
              <a:rPr lang="zh-CN" altLang="en-US" sz="2000" b="1" dirty="0">
                <a:solidFill>
                  <a:schemeClr val="accent3"/>
                </a:solidFill>
                <a:latin typeface="张海山锐线体简" panose="02000000000000000000" pitchFamily="2" charset="-122"/>
                <a:ea typeface="张海山锐线体简" panose="02000000000000000000" pitchFamily="2" charset="-122"/>
              </a:rPr>
              <a:t>答辩</a:t>
            </a:r>
            <a:r>
              <a:rPr lang="zh-CN" altLang="en-US" sz="2000" b="1">
                <a:solidFill>
                  <a:schemeClr val="accent3"/>
                </a:solidFill>
                <a:latin typeface="张海山锐线体简" panose="02000000000000000000" pitchFamily="2" charset="-122"/>
                <a:ea typeface="张海山锐线体简" panose="02000000000000000000" pitchFamily="2" charset="-122"/>
              </a:rPr>
              <a:t>同学：陈映李</a:t>
            </a:r>
            <a:endParaRPr lang="zh-CN" altLang="en-US" sz="2000" b="1" dirty="0">
              <a:solidFill>
                <a:schemeClr val="accent3"/>
              </a:solidFill>
              <a:latin typeface="张海山锐线体简" panose="02000000000000000000" pitchFamily="2" charset="-122"/>
              <a:ea typeface="张海山锐线体简"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4000" advTm="0">
        <p14:vortex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16" presetClass="entr" presetSubtype="37" fill="hold" grpId="0" nodeType="withEffect">
                                  <p:stCondLst>
                                    <p:cond delay="1100"/>
                                  </p:stCondLst>
                                  <p:childTnLst>
                                    <p:set>
                                      <p:cBhvr>
                                        <p:cTn id="22" dur="1" fill="hold">
                                          <p:stCondLst>
                                            <p:cond delay="0"/>
                                          </p:stCondLst>
                                        </p:cTn>
                                        <p:tgtEl>
                                          <p:spTgt spid="12"/>
                                        </p:tgtEl>
                                        <p:attrNameLst>
                                          <p:attrName>style.visibility</p:attrName>
                                        </p:attrNameLst>
                                      </p:cBhvr>
                                      <p:to>
                                        <p:strVal val="visible"/>
                                      </p:to>
                                    </p:set>
                                    <p:animEffect transition="in" filter="barn(outVertical)">
                                      <p:cBhvr>
                                        <p:cTn id="23" dur="500"/>
                                        <p:tgtEl>
                                          <p:spTgt spid="12"/>
                                        </p:tgtEl>
                                      </p:cBhvr>
                                    </p:animEffect>
                                  </p:childTnLst>
                                </p:cTn>
                              </p:par>
                            </p:childTnLst>
                          </p:cTn>
                        </p:par>
                        <p:par>
                          <p:cTn id="24" fill="hold">
                            <p:stCondLst>
                              <p:cond delay="2000"/>
                            </p:stCondLst>
                            <p:childTnLst>
                              <p:par>
                                <p:cTn id="25" presetID="26" presetClass="emph" presetSubtype="0" fill="hold" grpId="1" nodeType="afterEffect">
                                  <p:stCondLst>
                                    <p:cond delay="0"/>
                                  </p:stCondLst>
                                  <p:childTnLst>
                                    <p:animEffect transition="out" filter="fade">
                                      <p:cBhvr>
                                        <p:cTn id="26" dur="500" tmFilter="0, 0; .2, .5; .8, .5; 1, 0"/>
                                        <p:tgtEl>
                                          <p:spTgt spid="12"/>
                                        </p:tgtEl>
                                      </p:cBhvr>
                                    </p:animEffect>
                                    <p:animScale>
                                      <p:cBhvr>
                                        <p:cTn id="27" dur="250" autoRev="1" fill="hold"/>
                                        <p:tgtEl>
                                          <p:spTgt spid="12"/>
                                        </p:tgtEl>
                                      </p:cBhvr>
                                      <p:by x="105000" y="105000"/>
                                    </p:animScale>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圆角矩形 48"/>
          <p:cNvSpPr/>
          <p:nvPr/>
        </p:nvSpPr>
        <p:spPr>
          <a:xfrm flipV="1">
            <a:off x="6659057" y="2787287"/>
            <a:ext cx="3007231" cy="1836416"/>
          </a:xfrm>
          <a:prstGeom prst="roundRect">
            <a:avLst>
              <a:gd name="adj" fmla="val 7741"/>
            </a:avLst>
          </a:prstGeom>
          <a:gradFill flip="none" rotWithShape="1">
            <a:gsLst>
              <a:gs pos="0">
                <a:schemeClr val="bg1">
                  <a:lumMod val="85000"/>
                </a:schemeClr>
              </a:gs>
              <a:gs pos="100000">
                <a:schemeClr val="bg1"/>
              </a:gs>
            </a:gsLst>
            <a:lin ang="18900000" scaled="0"/>
            <a:tileRect/>
          </a:gradFill>
          <a:ln w="22225">
            <a:gradFill>
              <a:gsLst>
                <a:gs pos="0">
                  <a:schemeClr val="bg1"/>
                </a:gs>
                <a:gs pos="100000">
                  <a:schemeClr val="bg1">
                    <a:lumMod val="75000"/>
                  </a:schemeClr>
                </a:gs>
              </a:gsLst>
              <a:lin ang="18900000" scaled="0"/>
            </a:gradFill>
          </a:ln>
          <a:effectLst>
            <a:outerShdw blurRad="508000" dist="2413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50" name="圆角矩形 49"/>
          <p:cNvSpPr/>
          <p:nvPr/>
        </p:nvSpPr>
        <p:spPr>
          <a:xfrm flipV="1">
            <a:off x="2274888" y="2787287"/>
            <a:ext cx="3007231" cy="1836416"/>
          </a:xfrm>
          <a:prstGeom prst="roundRect">
            <a:avLst>
              <a:gd name="adj" fmla="val 7741"/>
            </a:avLst>
          </a:prstGeom>
          <a:gradFill flip="none" rotWithShape="1">
            <a:gsLst>
              <a:gs pos="0">
                <a:schemeClr val="bg1">
                  <a:lumMod val="85000"/>
                </a:schemeClr>
              </a:gs>
              <a:gs pos="100000">
                <a:schemeClr val="bg1"/>
              </a:gs>
            </a:gsLst>
            <a:lin ang="18900000" scaled="0"/>
            <a:tileRect/>
          </a:gradFill>
          <a:ln w="22225">
            <a:gradFill>
              <a:gsLst>
                <a:gs pos="0">
                  <a:schemeClr val="bg1"/>
                </a:gs>
                <a:gs pos="100000">
                  <a:schemeClr val="bg1">
                    <a:lumMod val="75000"/>
                  </a:schemeClr>
                </a:gs>
              </a:gsLst>
              <a:lin ang="18900000" scaled="0"/>
            </a:gradFill>
          </a:ln>
          <a:effectLst>
            <a:outerShdw blurRad="508000" dist="2413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nvGrpSpPr>
          <p:cNvPr id="51" name="组合 50"/>
          <p:cNvGrpSpPr/>
          <p:nvPr/>
        </p:nvGrpSpPr>
        <p:grpSpPr>
          <a:xfrm>
            <a:off x="6868020" y="1719713"/>
            <a:ext cx="2589304" cy="1451302"/>
            <a:chOff x="6866433" y="1719713"/>
            <a:chExt cx="2589304" cy="1451302"/>
          </a:xfrm>
        </p:grpSpPr>
        <p:sp>
          <p:nvSpPr>
            <p:cNvPr id="52" name="圆角矩形 51"/>
            <p:cNvSpPr/>
            <p:nvPr/>
          </p:nvSpPr>
          <p:spPr>
            <a:xfrm>
              <a:off x="6866433" y="1719713"/>
              <a:ext cx="2589304" cy="1451302"/>
            </a:xfrm>
            <a:prstGeom prst="roundRect">
              <a:avLst>
                <a:gd name="adj" fmla="val 7741"/>
              </a:avLst>
            </a:prstGeom>
            <a:solidFill>
              <a:schemeClr val="accent2"/>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nvGrpSpPr>
            <p:cNvPr id="53" name="Group 4"/>
            <p:cNvGrpSpPr>
              <a:grpSpLocks noChangeAspect="1"/>
            </p:cNvGrpSpPr>
            <p:nvPr/>
          </p:nvGrpSpPr>
          <p:grpSpPr bwMode="auto">
            <a:xfrm>
              <a:off x="7346986" y="2858038"/>
              <a:ext cx="215827" cy="252924"/>
              <a:chOff x="1776" y="1776"/>
              <a:chExt cx="64" cy="75"/>
            </a:xfrm>
            <a:solidFill>
              <a:schemeClr val="bg1"/>
            </a:solidFill>
            <a:effectLst/>
          </p:grpSpPr>
          <p:sp>
            <p:nvSpPr>
              <p:cNvPr id="55"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56"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57"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58"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sp>
          <p:nvSpPr>
            <p:cNvPr id="54" name="文本框 44"/>
            <p:cNvSpPr txBox="1"/>
            <p:nvPr/>
          </p:nvSpPr>
          <p:spPr>
            <a:xfrm>
              <a:off x="7612549" y="2806491"/>
              <a:ext cx="1556353" cy="338554"/>
            </a:xfrm>
            <a:prstGeom prst="rect">
              <a:avLst/>
            </a:prstGeom>
            <a:noFill/>
          </p:spPr>
          <p:txBody>
            <a:bodyPr wrap="square" rtlCol="0">
              <a:spAutoFit/>
            </a:bodyPr>
            <a:lstStyle/>
            <a:p>
              <a:r>
                <a:rPr lang="zh-CN" altLang="en-US" sz="1600" dirty="0">
                  <a:solidFill>
                    <a:schemeClr val="bg1"/>
                  </a:solidFill>
                  <a:latin typeface="张海山锐线体简" panose="02000000000000000000" pitchFamily="2" charset="-122"/>
                  <a:ea typeface="张海山锐线体简" panose="02000000000000000000" pitchFamily="2" charset="-122"/>
                </a:rPr>
                <a:t>添加标题</a:t>
              </a:r>
            </a:p>
          </p:txBody>
        </p:sp>
      </p:grpSp>
      <p:grpSp>
        <p:nvGrpSpPr>
          <p:cNvPr id="59" name="组合 58"/>
          <p:cNvGrpSpPr/>
          <p:nvPr/>
        </p:nvGrpSpPr>
        <p:grpSpPr>
          <a:xfrm>
            <a:off x="6868020" y="4293816"/>
            <a:ext cx="2589304" cy="1451302"/>
            <a:chOff x="6866433" y="4293816"/>
            <a:chExt cx="2589304" cy="1451302"/>
          </a:xfrm>
        </p:grpSpPr>
        <p:sp>
          <p:nvSpPr>
            <p:cNvPr id="60" name="圆角矩形 59"/>
            <p:cNvSpPr/>
            <p:nvPr/>
          </p:nvSpPr>
          <p:spPr>
            <a:xfrm>
              <a:off x="6866433" y="4293816"/>
              <a:ext cx="2589304" cy="1451302"/>
            </a:xfrm>
            <a:prstGeom prst="roundRect">
              <a:avLst>
                <a:gd name="adj" fmla="val 7741"/>
              </a:avLst>
            </a:prstGeom>
            <a:solidFill>
              <a:schemeClr val="accent1"/>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nvGrpSpPr>
            <p:cNvPr id="61" name="Group 18"/>
            <p:cNvGrpSpPr>
              <a:grpSpLocks noChangeAspect="1"/>
            </p:cNvGrpSpPr>
            <p:nvPr/>
          </p:nvGrpSpPr>
          <p:grpSpPr bwMode="auto">
            <a:xfrm>
              <a:off x="7322289" y="4384932"/>
              <a:ext cx="265222" cy="247137"/>
              <a:chOff x="3802" y="2858"/>
              <a:chExt cx="616" cy="574"/>
            </a:xfrm>
            <a:solidFill>
              <a:schemeClr val="bg1"/>
            </a:solidFill>
            <a:effectLst/>
          </p:grpSpPr>
          <p:sp>
            <p:nvSpPr>
              <p:cNvPr id="6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6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6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6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67"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sp>
          <p:nvSpPr>
            <p:cNvPr id="62" name="文本框 45"/>
            <p:cNvSpPr txBox="1"/>
            <p:nvPr/>
          </p:nvSpPr>
          <p:spPr>
            <a:xfrm>
              <a:off x="7612549" y="4326357"/>
              <a:ext cx="1556353" cy="338554"/>
            </a:xfrm>
            <a:prstGeom prst="rect">
              <a:avLst/>
            </a:prstGeom>
            <a:noFill/>
          </p:spPr>
          <p:txBody>
            <a:bodyPr wrap="square" rtlCol="0">
              <a:spAutoFit/>
            </a:bodyPr>
            <a:lstStyle/>
            <a:p>
              <a:r>
                <a:rPr lang="zh-CN" altLang="en-US" sz="1600" dirty="0">
                  <a:solidFill>
                    <a:schemeClr val="bg1"/>
                  </a:solidFill>
                  <a:latin typeface="张海山锐线体简" panose="02000000000000000000" pitchFamily="2" charset="-122"/>
                  <a:ea typeface="张海山锐线体简" panose="02000000000000000000" pitchFamily="2" charset="-122"/>
                </a:rPr>
                <a:t>添加标题</a:t>
              </a:r>
            </a:p>
          </p:txBody>
        </p:sp>
      </p:grpSp>
      <p:grpSp>
        <p:nvGrpSpPr>
          <p:cNvPr id="68" name="组合 67"/>
          <p:cNvGrpSpPr/>
          <p:nvPr/>
        </p:nvGrpSpPr>
        <p:grpSpPr>
          <a:xfrm>
            <a:off x="2483851" y="1719713"/>
            <a:ext cx="2589304" cy="1451302"/>
            <a:chOff x="2482264" y="1719713"/>
            <a:chExt cx="2589304" cy="1451302"/>
          </a:xfrm>
        </p:grpSpPr>
        <p:sp>
          <p:nvSpPr>
            <p:cNvPr id="69" name="圆角矩形 68"/>
            <p:cNvSpPr/>
            <p:nvPr/>
          </p:nvSpPr>
          <p:spPr>
            <a:xfrm>
              <a:off x="2482264" y="1719713"/>
              <a:ext cx="2589304" cy="1451302"/>
            </a:xfrm>
            <a:prstGeom prst="roundRect">
              <a:avLst>
                <a:gd name="adj" fmla="val 7741"/>
              </a:avLst>
            </a:prstGeom>
            <a:solidFill>
              <a:schemeClr val="accent1"/>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70" name="文本框 18"/>
            <p:cNvSpPr txBox="1"/>
            <p:nvPr/>
          </p:nvSpPr>
          <p:spPr>
            <a:xfrm>
              <a:off x="3185099" y="2806491"/>
              <a:ext cx="1556353" cy="338554"/>
            </a:xfrm>
            <a:prstGeom prst="rect">
              <a:avLst/>
            </a:prstGeom>
            <a:noFill/>
          </p:spPr>
          <p:txBody>
            <a:bodyPr wrap="square" rtlCol="0">
              <a:spAutoFit/>
            </a:bodyPr>
            <a:lstStyle/>
            <a:p>
              <a:r>
                <a:rPr lang="zh-CN" altLang="en-US" sz="1600" dirty="0">
                  <a:solidFill>
                    <a:schemeClr val="bg1"/>
                  </a:solidFill>
                  <a:latin typeface="张海山锐线体简" panose="02000000000000000000" pitchFamily="2" charset="-122"/>
                  <a:ea typeface="张海山锐线体简" panose="02000000000000000000" pitchFamily="2" charset="-122"/>
                </a:rPr>
                <a:t>添加标题</a:t>
              </a:r>
            </a:p>
          </p:txBody>
        </p:sp>
        <p:grpSp>
          <p:nvGrpSpPr>
            <p:cNvPr id="71" name="Group 13"/>
            <p:cNvGrpSpPr>
              <a:grpSpLocks noChangeAspect="1"/>
            </p:cNvGrpSpPr>
            <p:nvPr/>
          </p:nvGrpSpPr>
          <p:grpSpPr bwMode="auto">
            <a:xfrm>
              <a:off x="2929103" y="2851348"/>
              <a:ext cx="263195" cy="266303"/>
              <a:chOff x="2426" y="2781"/>
              <a:chExt cx="593" cy="600"/>
            </a:xfrm>
            <a:solidFill>
              <a:schemeClr val="bg1"/>
            </a:solidFill>
            <a:effectLst/>
          </p:grpSpPr>
          <p:sp>
            <p:nvSpPr>
              <p:cNvPr id="72"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3"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grpSp>
      <p:grpSp>
        <p:nvGrpSpPr>
          <p:cNvPr id="74" name="组合 73"/>
          <p:cNvGrpSpPr/>
          <p:nvPr/>
        </p:nvGrpSpPr>
        <p:grpSpPr>
          <a:xfrm>
            <a:off x="2483851" y="4293816"/>
            <a:ext cx="2589304" cy="1451302"/>
            <a:chOff x="2482264" y="4293816"/>
            <a:chExt cx="2589304" cy="1451302"/>
          </a:xfrm>
        </p:grpSpPr>
        <p:sp>
          <p:nvSpPr>
            <p:cNvPr id="75" name="圆角矩形 74"/>
            <p:cNvSpPr/>
            <p:nvPr/>
          </p:nvSpPr>
          <p:spPr>
            <a:xfrm>
              <a:off x="2482264" y="4293816"/>
              <a:ext cx="2589304" cy="1451302"/>
            </a:xfrm>
            <a:prstGeom prst="roundRect">
              <a:avLst>
                <a:gd name="adj" fmla="val 7741"/>
              </a:avLst>
            </a:prstGeom>
            <a:solidFill>
              <a:schemeClr val="accent4"/>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nvGrpSpPr>
            <p:cNvPr id="76" name="组合 75"/>
            <p:cNvGrpSpPr/>
            <p:nvPr/>
          </p:nvGrpSpPr>
          <p:grpSpPr>
            <a:xfrm>
              <a:off x="2936301" y="4385828"/>
              <a:ext cx="248798" cy="270744"/>
              <a:chOff x="4873620" y="1965325"/>
              <a:chExt cx="269882" cy="293688"/>
            </a:xfrm>
            <a:solidFill>
              <a:schemeClr val="bg1"/>
            </a:solidFill>
            <a:effectLst/>
          </p:grpSpPr>
          <p:sp>
            <p:nvSpPr>
              <p:cNvPr id="78"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9"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80"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81"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sp>
          <p:nvSpPr>
            <p:cNvPr id="77" name="文本框 43"/>
            <p:cNvSpPr txBox="1"/>
            <p:nvPr/>
          </p:nvSpPr>
          <p:spPr>
            <a:xfrm>
              <a:off x="3185099" y="4326357"/>
              <a:ext cx="1556353" cy="338554"/>
            </a:xfrm>
            <a:prstGeom prst="rect">
              <a:avLst/>
            </a:prstGeom>
            <a:noFill/>
          </p:spPr>
          <p:txBody>
            <a:bodyPr wrap="square" rtlCol="0">
              <a:spAutoFit/>
            </a:bodyPr>
            <a:lstStyle/>
            <a:p>
              <a:r>
                <a:rPr lang="zh-CN" altLang="en-US" sz="1600" dirty="0">
                  <a:solidFill>
                    <a:schemeClr val="bg1"/>
                  </a:solidFill>
                  <a:latin typeface="张海山锐线体简" panose="02000000000000000000" pitchFamily="2" charset="-122"/>
                  <a:ea typeface="张海山锐线体简" panose="02000000000000000000" pitchFamily="2" charset="-122"/>
                </a:rPr>
                <a:t>添加标题</a:t>
              </a:r>
            </a:p>
          </p:txBody>
        </p:sp>
      </p:grpSp>
      <p:sp>
        <p:nvSpPr>
          <p:cNvPr id="82" name="文本框 46"/>
          <p:cNvSpPr txBox="1"/>
          <p:nvPr/>
        </p:nvSpPr>
        <p:spPr>
          <a:xfrm>
            <a:off x="2909692" y="3471230"/>
            <a:ext cx="1727394" cy="523220"/>
          </a:xfrm>
          <a:prstGeom prst="rect">
            <a:avLst/>
          </a:prstGeom>
          <a:noFill/>
        </p:spPr>
        <p:txBody>
          <a:bodyPr wrap="square" rtlCol="0">
            <a:spAutoFit/>
          </a:bodyPr>
          <a:lstStyle/>
          <a:p>
            <a:pPr algn="ctr"/>
            <a:r>
              <a:rPr lang="zh-CN" altLang="en-US" sz="2800" dirty="0">
                <a:effectLst>
                  <a:innerShdw blurRad="76200" dist="38100" dir="13500000">
                    <a:prstClr val="black">
                      <a:alpha val="50000"/>
                    </a:prstClr>
                  </a:innerShdw>
                </a:effectLst>
                <a:latin typeface="张海山锐线体简" panose="02000000000000000000" pitchFamily="2" charset="-122"/>
                <a:ea typeface="张海山锐线体简" panose="02000000000000000000" pitchFamily="2" charset="-122"/>
              </a:rPr>
              <a:t>全国现状</a:t>
            </a:r>
          </a:p>
        </p:txBody>
      </p:sp>
      <p:sp>
        <p:nvSpPr>
          <p:cNvPr id="83" name="文本框 46"/>
          <p:cNvSpPr txBox="1"/>
          <p:nvPr/>
        </p:nvSpPr>
        <p:spPr>
          <a:xfrm>
            <a:off x="7311263" y="3471230"/>
            <a:ext cx="1727394" cy="523220"/>
          </a:xfrm>
          <a:prstGeom prst="rect">
            <a:avLst/>
          </a:prstGeom>
          <a:noFill/>
        </p:spPr>
        <p:txBody>
          <a:bodyPr wrap="square" rtlCol="0">
            <a:spAutoFit/>
          </a:bodyPr>
          <a:lstStyle/>
          <a:p>
            <a:pPr algn="ctr"/>
            <a:r>
              <a:rPr lang="zh-CN" altLang="en-US" sz="2800" dirty="0">
                <a:effectLst>
                  <a:innerShdw blurRad="76200" dist="38100" dir="13500000">
                    <a:prstClr val="black">
                      <a:alpha val="50000"/>
                    </a:prstClr>
                  </a:innerShdw>
                </a:effectLst>
                <a:latin typeface="张海山锐线体简" panose="02000000000000000000" pitchFamily="2" charset="-122"/>
                <a:ea typeface="张海山锐线体简" panose="02000000000000000000" pitchFamily="2" charset="-122"/>
              </a:rPr>
              <a:t>地区现状</a:t>
            </a:r>
          </a:p>
        </p:txBody>
      </p:sp>
      <p:grpSp>
        <p:nvGrpSpPr>
          <p:cNvPr id="84" name="组合 83"/>
          <p:cNvGrpSpPr/>
          <p:nvPr/>
        </p:nvGrpSpPr>
        <p:grpSpPr>
          <a:xfrm>
            <a:off x="2688271" y="1413384"/>
            <a:ext cx="2180465" cy="1352072"/>
            <a:chOff x="2686683" y="1413384"/>
            <a:chExt cx="2180465" cy="1352072"/>
          </a:xfrm>
        </p:grpSpPr>
        <p:sp>
          <p:nvSpPr>
            <p:cNvPr id="85" name="圆角矩形 84"/>
            <p:cNvSpPr/>
            <p:nvPr/>
          </p:nvSpPr>
          <p:spPr>
            <a:xfrm>
              <a:off x="2686683" y="1413384"/>
              <a:ext cx="2180465" cy="1352072"/>
            </a:xfrm>
            <a:prstGeom prst="roundRect">
              <a:avLst>
                <a:gd name="adj" fmla="val 7741"/>
              </a:avLst>
            </a:prstGeom>
            <a:gradFill flip="none" rotWithShape="1">
              <a:gsLst>
                <a:gs pos="100000">
                  <a:schemeClr val="bg1"/>
                </a:gs>
                <a:gs pos="0">
                  <a:schemeClr val="bg1">
                    <a:lumMod val="85000"/>
                  </a:schemeClr>
                </a:gs>
              </a:gsLst>
              <a:lin ang="2700000" scaled="1"/>
              <a:tileRect/>
            </a:gradFill>
            <a:ln w="15875">
              <a:gradFill flip="none" rotWithShape="1">
                <a:gsLst>
                  <a:gs pos="0">
                    <a:schemeClr val="bg1"/>
                  </a:gs>
                  <a:gs pos="100000">
                    <a:schemeClr val="bg1">
                      <a:lumMod val="75000"/>
                    </a:schemeClr>
                  </a:gs>
                </a:gsLst>
                <a:lin ang="2700000" scaled="1"/>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86" name="文本框 129"/>
            <p:cNvSpPr txBox="1"/>
            <p:nvPr/>
          </p:nvSpPr>
          <p:spPr>
            <a:xfrm>
              <a:off x="2887094" y="1522034"/>
              <a:ext cx="1748405" cy="1200329"/>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点击添加文字说明详情介绍点击添加文字说明详情介绍点击添加文字说明详情介绍</a:t>
              </a:r>
            </a:p>
          </p:txBody>
        </p:sp>
      </p:grpSp>
      <p:grpSp>
        <p:nvGrpSpPr>
          <p:cNvPr id="87" name="组合 86"/>
          <p:cNvGrpSpPr/>
          <p:nvPr/>
        </p:nvGrpSpPr>
        <p:grpSpPr>
          <a:xfrm>
            <a:off x="7072441" y="1413384"/>
            <a:ext cx="2180465" cy="1352072"/>
            <a:chOff x="7070853" y="1413384"/>
            <a:chExt cx="2180465" cy="1352072"/>
          </a:xfrm>
        </p:grpSpPr>
        <p:sp>
          <p:nvSpPr>
            <p:cNvPr id="88" name="圆角矩形 87"/>
            <p:cNvSpPr/>
            <p:nvPr/>
          </p:nvSpPr>
          <p:spPr>
            <a:xfrm>
              <a:off x="7070853" y="1413384"/>
              <a:ext cx="2180465" cy="1352072"/>
            </a:xfrm>
            <a:prstGeom prst="roundRect">
              <a:avLst>
                <a:gd name="adj" fmla="val 7741"/>
              </a:avLst>
            </a:prstGeom>
            <a:gradFill flip="none" rotWithShape="1">
              <a:gsLst>
                <a:gs pos="100000">
                  <a:schemeClr val="bg1"/>
                </a:gs>
                <a:gs pos="0">
                  <a:schemeClr val="bg1">
                    <a:lumMod val="85000"/>
                  </a:schemeClr>
                </a:gs>
              </a:gsLst>
              <a:lin ang="2700000" scaled="1"/>
              <a:tileRect/>
            </a:gradFill>
            <a:ln w="15875">
              <a:gradFill flip="none" rotWithShape="1">
                <a:gsLst>
                  <a:gs pos="0">
                    <a:schemeClr val="bg1"/>
                  </a:gs>
                  <a:gs pos="100000">
                    <a:schemeClr val="bg1">
                      <a:lumMod val="75000"/>
                    </a:schemeClr>
                  </a:gs>
                </a:gsLst>
                <a:lin ang="2700000" scaled="1"/>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89" name="文本框 129"/>
            <p:cNvSpPr txBox="1"/>
            <p:nvPr/>
          </p:nvSpPr>
          <p:spPr>
            <a:xfrm>
              <a:off x="7299170" y="1505574"/>
              <a:ext cx="1748405" cy="1200329"/>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点击添加文字说明详情介绍点击添加文字说明详情介绍点击添加文字说明详情介绍</a:t>
              </a:r>
            </a:p>
          </p:txBody>
        </p:sp>
      </p:grpSp>
      <p:grpSp>
        <p:nvGrpSpPr>
          <p:cNvPr id="90" name="组合 89"/>
          <p:cNvGrpSpPr/>
          <p:nvPr/>
        </p:nvGrpSpPr>
        <p:grpSpPr>
          <a:xfrm>
            <a:off x="2688271" y="4699374"/>
            <a:ext cx="2180465" cy="1352072"/>
            <a:chOff x="2686683" y="4699374"/>
            <a:chExt cx="2180465" cy="1352072"/>
          </a:xfrm>
        </p:grpSpPr>
        <p:sp>
          <p:nvSpPr>
            <p:cNvPr id="91" name="圆角矩形 90"/>
            <p:cNvSpPr/>
            <p:nvPr/>
          </p:nvSpPr>
          <p:spPr>
            <a:xfrm flipV="1">
              <a:off x="2686683" y="4699374"/>
              <a:ext cx="2180465" cy="1352072"/>
            </a:xfrm>
            <a:prstGeom prst="roundRect">
              <a:avLst>
                <a:gd name="adj" fmla="val 7741"/>
              </a:avLst>
            </a:prstGeom>
            <a:gradFill flip="none" rotWithShape="1">
              <a:gsLst>
                <a:gs pos="100000">
                  <a:schemeClr val="bg1"/>
                </a:gs>
                <a:gs pos="0">
                  <a:schemeClr val="bg1">
                    <a:lumMod val="85000"/>
                  </a:schemeClr>
                </a:gs>
              </a:gsLst>
              <a:lin ang="18900000" scaled="0"/>
              <a:tileRect/>
            </a:gradFill>
            <a:ln w="15875">
              <a:gradFill flip="none" rotWithShape="1">
                <a:gsLst>
                  <a:gs pos="0">
                    <a:schemeClr val="bg1"/>
                  </a:gs>
                  <a:gs pos="100000">
                    <a:schemeClr val="bg1">
                      <a:lumMod val="75000"/>
                    </a:schemeClr>
                  </a:gs>
                </a:gsLst>
                <a:lin ang="18900000" scaled="0"/>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92" name="文本框 129"/>
            <p:cNvSpPr txBox="1"/>
            <p:nvPr/>
          </p:nvSpPr>
          <p:spPr>
            <a:xfrm>
              <a:off x="2884900" y="4782624"/>
              <a:ext cx="1748405" cy="1200329"/>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点击添加文字说明详情介绍点击添加文字说明详情介绍点击添加文字说明详情介绍</a:t>
              </a:r>
            </a:p>
          </p:txBody>
        </p:sp>
      </p:grpSp>
      <p:grpSp>
        <p:nvGrpSpPr>
          <p:cNvPr id="93" name="组合 92"/>
          <p:cNvGrpSpPr/>
          <p:nvPr/>
        </p:nvGrpSpPr>
        <p:grpSpPr>
          <a:xfrm>
            <a:off x="7072441" y="4699374"/>
            <a:ext cx="2180465" cy="1352072"/>
            <a:chOff x="7070853" y="4699374"/>
            <a:chExt cx="2180465" cy="1352072"/>
          </a:xfrm>
        </p:grpSpPr>
        <p:sp>
          <p:nvSpPr>
            <p:cNvPr id="94" name="圆角矩形 93"/>
            <p:cNvSpPr/>
            <p:nvPr/>
          </p:nvSpPr>
          <p:spPr>
            <a:xfrm flipV="1">
              <a:off x="7070853" y="4699374"/>
              <a:ext cx="2180465" cy="1352072"/>
            </a:xfrm>
            <a:prstGeom prst="roundRect">
              <a:avLst>
                <a:gd name="adj" fmla="val 7741"/>
              </a:avLst>
            </a:prstGeom>
            <a:gradFill flip="none" rotWithShape="1">
              <a:gsLst>
                <a:gs pos="100000">
                  <a:schemeClr val="bg1"/>
                </a:gs>
                <a:gs pos="0">
                  <a:schemeClr val="bg1">
                    <a:lumMod val="85000"/>
                  </a:schemeClr>
                </a:gs>
              </a:gsLst>
              <a:lin ang="18900000" scaled="0"/>
              <a:tileRect/>
            </a:gradFill>
            <a:ln w="15875">
              <a:gradFill flip="none" rotWithShape="1">
                <a:gsLst>
                  <a:gs pos="0">
                    <a:schemeClr val="bg1"/>
                  </a:gs>
                  <a:gs pos="100000">
                    <a:schemeClr val="bg1">
                      <a:lumMod val="75000"/>
                    </a:schemeClr>
                  </a:gs>
                </a:gsLst>
                <a:lin ang="18900000" scaled="0"/>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95" name="文本框 129"/>
            <p:cNvSpPr txBox="1"/>
            <p:nvPr/>
          </p:nvSpPr>
          <p:spPr>
            <a:xfrm>
              <a:off x="7296976" y="4766164"/>
              <a:ext cx="1748405" cy="1200329"/>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点击添加文字说明详情介绍点击添加文字说明详情介绍点击添加文字说明详情介绍</a:t>
              </a:r>
            </a:p>
          </p:txBody>
        </p:sp>
      </p:grpSp>
      <p:sp>
        <p:nvSpPr>
          <p:cNvPr id="96"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课题的现状</a:t>
            </a:r>
          </a:p>
        </p:txBody>
      </p:sp>
      <p:cxnSp>
        <p:nvCxnSpPr>
          <p:cNvPr id="97" name="直接连接符 96"/>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1000"/>
                                        <p:tgtEl>
                                          <p:spTgt spid="49"/>
                                        </p:tgtEl>
                                      </p:cBhvr>
                                    </p:animEffect>
                                    <p:anim calcmode="lin" valueType="num">
                                      <p:cBhvr>
                                        <p:cTn id="14" dur="1000" fill="hold"/>
                                        <p:tgtEl>
                                          <p:spTgt spid="49"/>
                                        </p:tgtEl>
                                        <p:attrNameLst>
                                          <p:attrName>ppt_x</p:attrName>
                                        </p:attrNameLst>
                                      </p:cBhvr>
                                      <p:tavLst>
                                        <p:tav tm="0">
                                          <p:val>
                                            <p:strVal val="#ppt_x"/>
                                          </p:val>
                                        </p:tav>
                                        <p:tav tm="100000">
                                          <p:val>
                                            <p:strVal val="#ppt_x"/>
                                          </p:val>
                                        </p:tav>
                                      </p:tavLst>
                                    </p:anim>
                                    <p:anim calcmode="lin" valueType="num">
                                      <p:cBhvr>
                                        <p:cTn id="15" dur="10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randombar(horizontal)">
                                      <p:cBhvr>
                                        <p:cTn id="19" dur="500"/>
                                        <p:tgtEl>
                                          <p:spTgt spid="8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randombar(horizontal)">
                                      <p:cBhvr>
                                        <p:cTn id="22" dur="500"/>
                                        <p:tgtEl>
                                          <p:spTgt spid="83"/>
                                        </p:tgtEl>
                                      </p:cBhvr>
                                    </p:animEffect>
                                  </p:childTnLst>
                                </p:cTn>
                              </p:par>
                            </p:childTnLst>
                          </p:cTn>
                        </p:par>
                        <p:par>
                          <p:cTn id="23" fill="hold">
                            <p:stCondLst>
                              <p:cond delay="2500"/>
                            </p:stCondLst>
                            <p:childTnLst>
                              <p:par>
                                <p:cTn id="24" presetID="42" presetClass="entr" presetSubtype="0" fill="hold"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1000"/>
                                        <p:tgtEl>
                                          <p:spTgt spid="68"/>
                                        </p:tgtEl>
                                      </p:cBhvr>
                                    </p:animEffect>
                                    <p:anim calcmode="lin" valueType="num">
                                      <p:cBhvr>
                                        <p:cTn id="27" dur="1000" fill="hold"/>
                                        <p:tgtEl>
                                          <p:spTgt spid="68"/>
                                        </p:tgtEl>
                                        <p:attrNameLst>
                                          <p:attrName>ppt_x</p:attrName>
                                        </p:attrNameLst>
                                      </p:cBhvr>
                                      <p:tavLst>
                                        <p:tav tm="0">
                                          <p:val>
                                            <p:strVal val="#ppt_x"/>
                                          </p:val>
                                        </p:tav>
                                        <p:tav tm="100000">
                                          <p:val>
                                            <p:strVal val="#ppt_x"/>
                                          </p:val>
                                        </p:tav>
                                      </p:tavLst>
                                    </p:anim>
                                    <p:anim calcmode="lin" valueType="num">
                                      <p:cBhvr>
                                        <p:cTn id="28" dur="1000" fill="hold"/>
                                        <p:tgtEl>
                                          <p:spTgt spid="68"/>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1000"/>
                                        <p:tgtEl>
                                          <p:spTgt spid="74"/>
                                        </p:tgtEl>
                                      </p:cBhvr>
                                    </p:animEffect>
                                    <p:anim calcmode="lin" valueType="num">
                                      <p:cBhvr>
                                        <p:cTn id="32" dur="1000" fill="hold"/>
                                        <p:tgtEl>
                                          <p:spTgt spid="74"/>
                                        </p:tgtEl>
                                        <p:attrNameLst>
                                          <p:attrName>ppt_x</p:attrName>
                                        </p:attrNameLst>
                                      </p:cBhvr>
                                      <p:tavLst>
                                        <p:tav tm="0">
                                          <p:val>
                                            <p:strVal val="#ppt_x"/>
                                          </p:val>
                                        </p:tav>
                                        <p:tav tm="100000">
                                          <p:val>
                                            <p:strVal val="#ppt_x"/>
                                          </p:val>
                                        </p:tav>
                                      </p:tavLst>
                                    </p:anim>
                                    <p:anim calcmode="lin" valueType="num">
                                      <p:cBhvr>
                                        <p:cTn id="33" dur="1000" fill="hold"/>
                                        <p:tgtEl>
                                          <p:spTgt spid="74"/>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anim calcmode="lin" valueType="num">
                                      <p:cBhvr>
                                        <p:cTn id="38" dur="1000" fill="hold"/>
                                        <p:tgtEl>
                                          <p:spTgt spid="51"/>
                                        </p:tgtEl>
                                        <p:attrNameLst>
                                          <p:attrName>ppt_x</p:attrName>
                                        </p:attrNameLst>
                                      </p:cBhvr>
                                      <p:tavLst>
                                        <p:tav tm="0">
                                          <p:val>
                                            <p:strVal val="#ppt_x"/>
                                          </p:val>
                                        </p:tav>
                                        <p:tav tm="100000">
                                          <p:val>
                                            <p:strVal val="#ppt_x"/>
                                          </p:val>
                                        </p:tav>
                                      </p:tavLst>
                                    </p:anim>
                                    <p:anim calcmode="lin" valueType="num">
                                      <p:cBhvr>
                                        <p:cTn id="39" dur="1000" fill="hold"/>
                                        <p:tgtEl>
                                          <p:spTgt spid="51"/>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1000"/>
                                        <p:tgtEl>
                                          <p:spTgt spid="59"/>
                                        </p:tgtEl>
                                      </p:cBhvr>
                                    </p:animEffect>
                                    <p:anim calcmode="lin" valueType="num">
                                      <p:cBhvr>
                                        <p:cTn id="43" dur="1000" fill="hold"/>
                                        <p:tgtEl>
                                          <p:spTgt spid="59"/>
                                        </p:tgtEl>
                                        <p:attrNameLst>
                                          <p:attrName>ppt_x</p:attrName>
                                        </p:attrNameLst>
                                      </p:cBhvr>
                                      <p:tavLst>
                                        <p:tav tm="0">
                                          <p:val>
                                            <p:strVal val="#ppt_x"/>
                                          </p:val>
                                        </p:tav>
                                        <p:tav tm="100000">
                                          <p:val>
                                            <p:strVal val="#ppt_x"/>
                                          </p:val>
                                        </p:tav>
                                      </p:tavLst>
                                    </p:anim>
                                    <p:anim calcmode="lin" valueType="num">
                                      <p:cBhvr>
                                        <p:cTn id="44" dur="1000" fill="hold"/>
                                        <p:tgtEl>
                                          <p:spTgt spid="59"/>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47" presetClass="entr" presetSubtype="0" fill="hold" nodeType="after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1000"/>
                                        <p:tgtEl>
                                          <p:spTgt spid="93"/>
                                        </p:tgtEl>
                                      </p:cBhvr>
                                    </p:animEffect>
                                    <p:anim calcmode="lin" valueType="num">
                                      <p:cBhvr>
                                        <p:cTn id="49" dur="1000" fill="hold"/>
                                        <p:tgtEl>
                                          <p:spTgt spid="93"/>
                                        </p:tgtEl>
                                        <p:attrNameLst>
                                          <p:attrName>ppt_x</p:attrName>
                                        </p:attrNameLst>
                                      </p:cBhvr>
                                      <p:tavLst>
                                        <p:tav tm="0">
                                          <p:val>
                                            <p:strVal val="#ppt_x"/>
                                          </p:val>
                                        </p:tav>
                                        <p:tav tm="100000">
                                          <p:val>
                                            <p:strVal val="#ppt_x"/>
                                          </p:val>
                                        </p:tav>
                                      </p:tavLst>
                                    </p:anim>
                                    <p:anim calcmode="lin" valueType="num">
                                      <p:cBhvr>
                                        <p:cTn id="50" dur="1000" fill="hold"/>
                                        <p:tgtEl>
                                          <p:spTgt spid="9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1000"/>
                                        <p:tgtEl>
                                          <p:spTgt spid="87"/>
                                        </p:tgtEl>
                                      </p:cBhvr>
                                    </p:animEffect>
                                    <p:anim calcmode="lin" valueType="num">
                                      <p:cBhvr>
                                        <p:cTn id="54" dur="1000" fill="hold"/>
                                        <p:tgtEl>
                                          <p:spTgt spid="87"/>
                                        </p:tgtEl>
                                        <p:attrNameLst>
                                          <p:attrName>ppt_x</p:attrName>
                                        </p:attrNameLst>
                                      </p:cBhvr>
                                      <p:tavLst>
                                        <p:tav tm="0">
                                          <p:val>
                                            <p:strVal val="#ppt_x"/>
                                          </p:val>
                                        </p:tav>
                                        <p:tav tm="100000">
                                          <p:val>
                                            <p:strVal val="#ppt_x"/>
                                          </p:val>
                                        </p:tav>
                                      </p:tavLst>
                                    </p:anim>
                                    <p:anim calcmode="lin" valueType="num">
                                      <p:cBhvr>
                                        <p:cTn id="55" dur="1000" fill="hold"/>
                                        <p:tgtEl>
                                          <p:spTgt spid="8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1000"/>
                                        <p:tgtEl>
                                          <p:spTgt spid="84"/>
                                        </p:tgtEl>
                                      </p:cBhvr>
                                    </p:animEffect>
                                    <p:anim calcmode="lin" valueType="num">
                                      <p:cBhvr>
                                        <p:cTn id="59" dur="1000" fill="hold"/>
                                        <p:tgtEl>
                                          <p:spTgt spid="84"/>
                                        </p:tgtEl>
                                        <p:attrNameLst>
                                          <p:attrName>ppt_x</p:attrName>
                                        </p:attrNameLst>
                                      </p:cBhvr>
                                      <p:tavLst>
                                        <p:tav tm="0">
                                          <p:val>
                                            <p:strVal val="#ppt_x"/>
                                          </p:val>
                                        </p:tav>
                                        <p:tav tm="100000">
                                          <p:val>
                                            <p:strVal val="#ppt_x"/>
                                          </p:val>
                                        </p:tav>
                                      </p:tavLst>
                                    </p:anim>
                                    <p:anim calcmode="lin" valueType="num">
                                      <p:cBhvr>
                                        <p:cTn id="60" dur="1000" fill="hold"/>
                                        <p:tgtEl>
                                          <p:spTgt spid="84"/>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1000"/>
                                        <p:tgtEl>
                                          <p:spTgt spid="90"/>
                                        </p:tgtEl>
                                      </p:cBhvr>
                                    </p:animEffect>
                                    <p:anim calcmode="lin" valueType="num">
                                      <p:cBhvr>
                                        <p:cTn id="64" dur="1000" fill="hold"/>
                                        <p:tgtEl>
                                          <p:spTgt spid="90"/>
                                        </p:tgtEl>
                                        <p:attrNameLst>
                                          <p:attrName>ppt_x</p:attrName>
                                        </p:attrNameLst>
                                      </p:cBhvr>
                                      <p:tavLst>
                                        <p:tav tm="0">
                                          <p:val>
                                            <p:strVal val="#ppt_x"/>
                                          </p:val>
                                        </p:tav>
                                        <p:tav tm="100000">
                                          <p:val>
                                            <p:strVal val="#ppt_x"/>
                                          </p:val>
                                        </p:tav>
                                      </p:tavLst>
                                    </p:anim>
                                    <p:anim calcmode="lin" valueType="num">
                                      <p:cBhvr>
                                        <p:cTn id="65"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82" grpId="0"/>
      <p:bldP spid="8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flipH="1">
            <a:off x="7033691" y="1124744"/>
            <a:ext cx="4824536" cy="5224069"/>
          </a:xfrm>
          <a:prstGeom prst="rect">
            <a:avLst/>
          </a:prstGeom>
        </p:spPr>
      </p:pic>
      <p:sp>
        <p:nvSpPr>
          <p:cNvPr id="8" name="文本框 7"/>
          <p:cNvSpPr txBox="1"/>
          <p:nvPr/>
        </p:nvSpPr>
        <p:spPr>
          <a:xfrm rot="18724852">
            <a:off x="5981640" y="2390149"/>
            <a:ext cx="3779158" cy="830997"/>
          </a:xfrm>
          <a:prstGeom prst="rect">
            <a:avLst/>
          </a:prstGeom>
          <a:noFill/>
          <a:effectLst/>
        </p:spPr>
        <p:txBody>
          <a:bodyPr wrap="square" rtlCol="0">
            <a:spAutoFit/>
          </a:bodyPr>
          <a:lstStyle/>
          <a:p>
            <a:pPr algn="ctr"/>
            <a:r>
              <a:rPr lang="en-US" altLang="zh-CN" sz="4800" b="1" dirty="0">
                <a:solidFill>
                  <a:schemeClr val="accent2"/>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C</a:t>
            </a:r>
            <a:r>
              <a:rPr lang="en-US" altLang="zh-CN" sz="4000" b="1" dirty="0">
                <a:solidFill>
                  <a:schemeClr val="accent2"/>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ONTENTS</a:t>
            </a:r>
            <a:endParaRPr lang="zh-CN" altLang="en-US" sz="4000" b="1" dirty="0">
              <a:solidFill>
                <a:schemeClr val="accent2"/>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endParaRPr>
          </a:p>
        </p:txBody>
      </p:sp>
      <p:sp>
        <p:nvSpPr>
          <p:cNvPr id="9" name="椭圆 1"/>
          <p:cNvSpPr>
            <a:spLocks noChangeArrowheads="1"/>
          </p:cNvSpPr>
          <p:nvPr/>
        </p:nvSpPr>
        <p:spPr bwMode="auto">
          <a:xfrm>
            <a:off x="1157074" y="1360892"/>
            <a:ext cx="727831" cy="727831"/>
          </a:xfrm>
          <a:prstGeom prst="roundRect">
            <a:avLst/>
          </a:prstGeom>
          <a:solidFill>
            <a:schemeClr val="accent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a typeface="张海山锐线体简" panose="02000000000000000000" pitchFamily="2" charset="-122"/>
            </a:endParaRPr>
          </a:p>
        </p:txBody>
      </p:sp>
      <p:sp>
        <p:nvSpPr>
          <p:cNvPr id="10" name="TextBox 32"/>
          <p:cNvSpPr txBox="1">
            <a:spLocks noChangeArrowheads="1"/>
          </p:cNvSpPr>
          <p:nvPr/>
        </p:nvSpPr>
        <p:spPr bwMode="auto">
          <a:xfrm>
            <a:off x="1220267" y="1439067"/>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lumMod val="95000"/>
                  </a:schemeClr>
                </a:solidFill>
                <a:ea typeface="张海山锐线体简" panose="02000000000000000000" pitchFamily="2" charset="-122"/>
              </a:rPr>
              <a:t>01</a:t>
            </a:r>
            <a:endParaRPr lang="zh-CN" altLang="en-US" sz="3200" dirty="0">
              <a:solidFill>
                <a:schemeClr val="bg1">
                  <a:lumMod val="95000"/>
                </a:schemeClr>
              </a:solidFill>
              <a:ea typeface="张海山锐线体简" panose="02000000000000000000" pitchFamily="2" charset="-122"/>
            </a:endParaRPr>
          </a:p>
        </p:txBody>
      </p:sp>
      <p:sp>
        <p:nvSpPr>
          <p:cNvPr id="16" name="TextBox 76"/>
          <p:cNvSpPr txBox="1"/>
          <p:nvPr/>
        </p:nvSpPr>
        <p:spPr>
          <a:xfrm>
            <a:off x="2065139" y="1485094"/>
            <a:ext cx="2897077" cy="523220"/>
          </a:xfrm>
          <a:prstGeom prst="rect">
            <a:avLst/>
          </a:prstGeom>
          <a:noFill/>
        </p:spPr>
        <p:txBody>
          <a:bodyPr wrap="square" rtlCol="0">
            <a:spAutoFit/>
          </a:bodyPr>
          <a:lstStyle/>
          <a:p>
            <a:r>
              <a:rPr lang="zh-CN" altLang="en-US" sz="2800" dirty="0">
                <a:latin typeface="张海山锐线体简" panose="02000000000000000000" pitchFamily="2" charset="-122"/>
                <a:ea typeface="张海山锐线体简" panose="02000000000000000000" pitchFamily="2" charset="-122"/>
              </a:rPr>
              <a:t>作品简介</a:t>
            </a:r>
          </a:p>
        </p:txBody>
      </p:sp>
      <p:sp>
        <p:nvSpPr>
          <p:cNvPr id="17" name="椭圆 1"/>
          <p:cNvSpPr>
            <a:spLocks noChangeArrowheads="1"/>
          </p:cNvSpPr>
          <p:nvPr/>
        </p:nvSpPr>
        <p:spPr bwMode="auto">
          <a:xfrm>
            <a:off x="1157074" y="2333348"/>
            <a:ext cx="727831" cy="727831"/>
          </a:xfrm>
          <a:prstGeom prst="roundRect">
            <a:avLst/>
          </a:prstGeom>
          <a:solidFill>
            <a:schemeClr val="accent2"/>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a typeface="张海山锐线体简" panose="02000000000000000000" pitchFamily="2" charset="-122"/>
            </a:endParaRPr>
          </a:p>
        </p:txBody>
      </p:sp>
      <p:sp>
        <p:nvSpPr>
          <p:cNvPr id="18" name="TextBox 32"/>
          <p:cNvSpPr txBox="1">
            <a:spLocks noChangeArrowheads="1"/>
          </p:cNvSpPr>
          <p:nvPr/>
        </p:nvSpPr>
        <p:spPr bwMode="auto">
          <a:xfrm>
            <a:off x="1220267" y="2411523"/>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lumMod val="95000"/>
                  </a:schemeClr>
                </a:solidFill>
                <a:ea typeface="张海山锐线体简" panose="02000000000000000000" pitchFamily="2" charset="-122"/>
              </a:rPr>
              <a:t>02</a:t>
            </a:r>
            <a:endParaRPr lang="zh-CN" altLang="en-US" sz="3200" dirty="0">
              <a:solidFill>
                <a:schemeClr val="bg1">
                  <a:lumMod val="95000"/>
                </a:schemeClr>
              </a:solidFill>
              <a:ea typeface="张海山锐线体简" panose="02000000000000000000" pitchFamily="2" charset="-122"/>
            </a:endParaRPr>
          </a:p>
        </p:txBody>
      </p:sp>
      <p:sp>
        <p:nvSpPr>
          <p:cNvPr id="20" name="TextBox 76"/>
          <p:cNvSpPr txBox="1"/>
          <p:nvPr/>
        </p:nvSpPr>
        <p:spPr>
          <a:xfrm>
            <a:off x="2065139" y="2457550"/>
            <a:ext cx="3384376" cy="523220"/>
          </a:xfrm>
          <a:prstGeom prst="rect">
            <a:avLst/>
          </a:prstGeom>
          <a:noFill/>
        </p:spPr>
        <p:txBody>
          <a:bodyPr wrap="square" rtlCol="0">
            <a:spAutoFit/>
          </a:bodyPr>
          <a:lstStyle/>
          <a:p>
            <a:r>
              <a:rPr lang="zh-CN" altLang="en-US" sz="2800" dirty="0">
                <a:latin typeface="张海山锐线体简" panose="02000000000000000000" pitchFamily="2" charset="-122"/>
                <a:ea typeface="张海山锐线体简" panose="02000000000000000000" pitchFamily="2" charset="-122"/>
              </a:rPr>
              <a:t>应用背景</a:t>
            </a:r>
          </a:p>
        </p:txBody>
      </p:sp>
      <p:sp>
        <p:nvSpPr>
          <p:cNvPr id="21" name="椭圆 1"/>
          <p:cNvSpPr>
            <a:spLocks noChangeArrowheads="1"/>
          </p:cNvSpPr>
          <p:nvPr/>
        </p:nvSpPr>
        <p:spPr bwMode="auto">
          <a:xfrm>
            <a:off x="1157074" y="3276775"/>
            <a:ext cx="727831" cy="727831"/>
          </a:xfrm>
          <a:prstGeom prst="roundRect">
            <a:avLst/>
          </a:prstGeom>
          <a:solidFill>
            <a:schemeClr val="accent3"/>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a typeface="张海山锐线体简" panose="02000000000000000000" pitchFamily="2" charset="-122"/>
            </a:endParaRPr>
          </a:p>
        </p:txBody>
      </p:sp>
      <p:sp>
        <p:nvSpPr>
          <p:cNvPr id="22" name="TextBox 32"/>
          <p:cNvSpPr txBox="1">
            <a:spLocks noChangeArrowheads="1"/>
          </p:cNvSpPr>
          <p:nvPr/>
        </p:nvSpPr>
        <p:spPr bwMode="auto">
          <a:xfrm>
            <a:off x="1220267" y="3354950"/>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lumMod val="95000"/>
                  </a:schemeClr>
                </a:solidFill>
                <a:ea typeface="张海山锐线体简" panose="02000000000000000000" pitchFamily="2" charset="-122"/>
              </a:rPr>
              <a:t>03</a:t>
            </a:r>
            <a:endParaRPr lang="zh-CN" altLang="en-US" sz="3200" dirty="0">
              <a:solidFill>
                <a:schemeClr val="bg1">
                  <a:lumMod val="95000"/>
                </a:schemeClr>
              </a:solidFill>
              <a:ea typeface="张海山锐线体简" panose="02000000000000000000" pitchFamily="2" charset="-122"/>
            </a:endParaRPr>
          </a:p>
        </p:txBody>
      </p:sp>
      <p:sp>
        <p:nvSpPr>
          <p:cNvPr id="24" name="TextBox 76"/>
          <p:cNvSpPr txBox="1"/>
          <p:nvPr/>
        </p:nvSpPr>
        <p:spPr>
          <a:xfrm>
            <a:off x="2065139" y="3400977"/>
            <a:ext cx="2897077" cy="523220"/>
          </a:xfrm>
          <a:prstGeom prst="rect">
            <a:avLst/>
          </a:prstGeom>
          <a:noFill/>
        </p:spPr>
        <p:txBody>
          <a:bodyPr wrap="square" rtlCol="0">
            <a:spAutoFit/>
          </a:bodyPr>
          <a:lstStyle/>
          <a:p>
            <a:r>
              <a:rPr lang="zh-CN" altLang="en-US" sz="2800" dirty="0">
                <a:latin typeface="张海山锐线体简" panose="02000000000000000000" pitchFamily="2" charset="-122"/>
                <a:ea typeface="张海山锐线体简" panose="02000000000000000000" pitchFamily="2" charset="-122"/>
              </a:rPr>
              <a:t>详细功能</a:t>
            </a:r>
          </a:p>
        </p:txBody>
      </p:sp>
      <p:sp>
        <p:nvSpPr>
          <p:cNvPr id="25" name="椭圆 1"/>
          <p:cNvSpPr>
            <a:spLocks noChangeArrowheads="1"/>
          </p:cNvSpPr>
          <p:nvPr/>
        </p:nvSpPr>
        <p:spPr bwMode="auto">
          <a:xfrm>
            <a:off x="1157074" y="4365346"/>
            <a:ext cx="727831" cy="727831"/>
          </a:xfrm>
          <a:prstGeom prst="roundRect">
            <a:avLst/>
          </a:prstGeom>
          <a:solidFill>
            <a:schemeClr val="accent2"/>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a typeface="张海山锐线体简" panose="02000000000000000000" pitchFamily="2" charset="-122"/>
            </a:endParaRPr>
          </a:p>
        </p:txBody>
      </p:sp>
      <p:sp>
        <p:nvSpPr>
          <p:cNvPr id="26" name="TextBox 32"/>
          <p:cNvSpPr txBox="1">
            <a:spLocks noChangeArrowheads="1"/>
          </p:cNvSpPr>
          <p:nvPr/>
        </p:nvSpPr>
        <p:spPr bwMode="auto">
          <a:xfrm>
            <a:off x="1220267" y="4443521"/>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lumMod val="95000"/>
                  </a:schemeClr>
                </a:solidFill>
                <a:ea typeface="张海山锐线体简" panose="02000000000000000000" pitchFamily="2" charset="-122"/>
              </a:rPr>
              <a:t>04</a:t>
            </a:r>
            <a:endParaRPr lang="zh-CN" altLang="en-US" sz="3200" dirty="0">
              <a:solidFill>
                <a:schemeClr val="bg1">
                  <a:lumMod val="95000"/>
                </a:schemeClr>
              </a:solidFill>
              <a:ea typeface="张海山锐线体简" panose="02000000000000000000" pitchFamily="2" charset="-122"/>
            </a:endParaRPr>
          </a:p>
        </p:txBody>
      </p:sp>
      <p:sp>
        <p:nvSpPr>
          <p:cNvPr id="28" name="TextBox 76"/>
          <p:cNvSpPr txBox="1"/>
          <p:nvPr/>
        </p:nvSpPr>
        <p:spPr>
          <a:xfrm>
            <a:off x="2065139" y="4489548"/>
            <a:ext cx="2897077" cy="523220"/>
          </a:xfrm>
          <a:prstGeom prst="rect">
            <a:avLst/>
          </a:prstGeom>
          <a:noFill/>
        </p:spPr>
        <p:txBody>
          <a:bodyPr wrap="square" rtlCol="0">
            <a:spAutoFit/>
          </a:bodyPr>
          <a:lstStyle/>
          <a:p>
            <a:r>
              <a:rPr lang="zh-CN" altLang="en-US" sz="2800" dirty="0">
                <a:latin typeface="张海山锐线体简" panose="02000000000000000000" pitchFamily="2" charset="-122"/>
                <a:ea typeface="张海山锐线体简" panose="02000000000000000000" pitchFamily="2" charset="-122"/>
              </a:rPr>
              <a:t>实现方案</a:t>
            </a:r>
          </a:p>
        </p:txBody>
      </p:sp>
      <p:sp>
        <p:nvSpPr>
          <p:cNvPr id="29" name="椭圆 1"/>
          <p:cNvSpPr>
            <a:spLocks noChangeArrowheads="1"/>
          </p:cNvSpPr>
          <p:nvPr/>
        </p:nvSpPr>
        <p:spPr bwMode="auto">
          <a:xfrm>
            <a:off x="1157074" y="5419513"/>
            <a:ext cx="727831" cy="727831"/>
          </a:xfrm>
          <a:prstGeom prst="roundRect">
            <a:avLst/>
          </a:prstGeom>
          <a:solidFill>
            <a:schemeClr val="accent1"/>
          </a:soli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chemeClr val="bg1">
                  <a:lumMod val="95000"/>
                </a:schemeClr>
              </a:solidFill>
              <a:ea typeface="张海山锐线体简" panose="02000000000000000000" pitchFamily="2" charset="-122"/>
            </a:endParaRPr>
          </a:p>
        </p:txBody>
      </p:sp>
      <p:sp>
        <p:nvSpPr>
          <p:cNvPr id="30" name="TextBox 32"/>
          <p:cNvSpPr txBox="1">
            <a:spLocks noChangeArrowheads="1"/>
          </p:cNvSpPr>
          <p:nvPr/>
        </p:nvSpPr>
        <p:spPr bwMode="auto">
          <a:xfrm>
            <a:off x="1220267" y="5497688"/>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lumMod val="95000"/>
                  </a:schemeClr>
                </a:solidFill>
                <a:ea typeface="张海山锐线体简" panose="02000000000000000000" pitchFamily="2" charset="-122"/>
              </a:rPr>
              <a:t>05</a:t>
            </a:r>
            <a:endParaRPr lang="zh-CN" altLang="en-US" sz="3200" dirty="0">
              <a:solidFill>
                <a:schemeClr val="bg1">
                  <a:lumMod val="95000"/>
                </a:schemeClr>
              </a:solidFill>
              <a:ea typeface="张海山锐线体简" panose="02000000000000000000" pitchFamily="2" charset="-122"/>
            </a:endParaRPr>
          </a:p>
        </p:txBody>
      </p:sp>
      <p:sp>
        <p:nvSpPr>
          <p:cNvPr id="32" name="TextBox 76"/>
          <p:cNvSpPr txBox="1"/>
          <p:nvPr/>
        </p:nvSpPr>
        <p:spPr>
          <a:xfrm>
            <a:off x="2065139" y="5543715"/>
            <a:ext cx="2897077" cy="523220"/>
          </a:xfrm>
          <a:prstGeom prst="rect">
            <a:avLst/>
          </a:prstGeom>
          <a:noFill/>
        </p:spPr>
        <p:txBody>
          <a:bodyPr wrap="square" rtlCol="0">
            <a:spAutoFit/>
          </a:bodyPr>
          <a:lstStyle/>
          <a:p>
            <a:r>
              <a:rPr lang="zh-CN" altLang="en-US" sz="2800" dirty="0">
                <a:latin typeface="张海山锐线体简" panose="02000000000000000000" pitchFamily="2" charset="-122"/>
                <a:ea typeface="张海山锐线体简" panose="02000000000000000000" pitchFamily="2" charset="-122"/>
              </a:rPr>
              <a:t>演示方案</a:t>
            </a:r>
          </a:p>
        </p:txBody>
      </p:sp>
    </p:spTree>
  </p:cSld>
  <p:clrMapOvr>
    <a:masterClrMapping/>
  </p:clrMapOvr>
  <mc:AlternateContent xmlns:mc="http://schemas.openxmlformats.org/markup-compatibility/2006" xmlns:p14="http://schemas.microsoft.com/office/powerpoint/2010/main">
    <mc:Choice Requires="p14">
      <p:transition spd="slow" p14:dur="4000" advTm="0">
        <p14:vortex dir="u"/>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16" presetClass="entr" presetSubtype="37" fill="hold" grpId="0" nodeType="withEffect">
                                      <p:stCondLst>
                                        <p:cond delay="1100"/>
                                      </p:stCondLst>
                                      <p:childTnLst>
                                        <p:set>
                                          <p:cBhvr>
                                            <p:cTn id="22" dur="1" fill="hold">
                                              <p:stCondLst>
                                                <p:cond delay="0"/>
                                              </p:stCondLst>
                                            </p:cTn>
                                            <p:tgtEl>
                                              <p:spTgt spid="8"/>
                                            </p:tgtEl>
                                            <p:attrNameLst>
                                              <p:attrName>style.visibility</p:attrName>
                                            </p:attrNameLst>
                                          </p:cBhvr>
                                          <p:to>
                                            <p:strVal val="visible"/>
                                          </p:to>
                                        </p:set>
                                        <p:animEffect transition="in" filter="barn(outVertical)">
                                          <p:cBhvr>
                                            <p:cTn id="23" dur="500"/>
                                            <p:tgtEl>
                                              <p:spTgt spid="8"/>
                                            </p:tgtEl>
                                          </p:cBhvr>
                                        </p:animEffect>
                                      </p:childTnLst>
                                    </p:cTn>
                                  </p:par>
                                </p:childTnLst>
                              </p:cTn>
                            </p:par>
                            <p:par>
                              <p:cTn id="24" fill="hold">
                                <p:stCondLst>
                                  <p:cond delay="2000"/>
                                </p:stCondLst>
                                <p:childTnLst>
                                  <p:par>
                                    <p:cTn id="25" presetID="26" presetClass="emph" presetSubtype="0" fill="hold" grpId="1" nodeType="after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3" fill="hold" grpId="0" nodeType="clickEffect" p14:presetBounceEnd="20000">
                                      <p:stCondLst>
                                        <p:cond delay="0"/>
                                      </p:stCondLst>
                                      <p:iterate type="lt">
                                        <p:tmPct val="10000"/>
                                      </p:iterate>
                                      <p:childTnLst>
                                        <p:set>
                                          <p:cBhvr>
                                            <p:cTn id="43" dur="1" fill="hold">
                                              <p:stCondLst>
                                                <p:cond delay="0"/>
                                              </p:stCondLst>
                                            </p:cTn>
                                            <p:tgtEl>
                                              <p:spTgt spid="16"/>
                                            </p:tgtEl>
                                            <p:attrNameLst>
                                              <p:attrName>style.visibility</p:attrName>
                                            </p:attrNameLst>
                                          </p:cBhvr>
                                          <p:to>
                                            <p:strVal val="visible"/>
                                          </p:to>
                                        </p:set>
                                        <p:anim calcmode="lin" valueType="num" p14:bounceEnd="20000">
                                          <p:cBhvr additive="base">
                                            <p:cTn id="44"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45"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3" fill="hold" grpId="0" nodeType="clickEffect" p14:presetBounceEnd="20000">
                                      <p:stCondLst>
                                        <p:cond delay="0"/>
                                      </p:stCondLst>
                                      <p:iterate type="lt">
                                        <p:tmPct val="10000"/>
                                      </p:iterate>
                                      <p:childTnLst>
                                        <p:set>
                                          <p:cBhvr>
                                            <p:cTn id="61" dur="1" fill="hold">
                                              <p:stCondLst>
                                                <p:cond delay="0"/>
                                              </p:stCondLst>
                                            </p:cTn>
                                            <p:tgtEl>
                                              <p:spTgt spid="20"/>
                                            </p:tgtEl>
                                            <p:attrNameLst>
                                              <p:attrName>style.visibility</p:attrName>
                                            </p:attrNameLst>
                                          </p:cBhvr>
                                          <p:to>
                                            <p:strVal val="visible"/>
                                          </p:to>
                                        </p:set>
                                        <p:anim calcmode="lin" valueType="num" p14:bounceEnd="20000">
                                          <p:cBhvr additive="base">
                                            <p:cTn id="62" dur="500" fill="hold"/>
                                            <p:tgtEl>
                                              <p:spTgt spid="20"/>
                                            </p:tgtEl>
                                            <p:attrNameLst>
                                              <p:attrName>ppt_x</p:attrName>
                                            </p:attrNameLst>
                                          </p:cBhvr>
                                          <p:tavLst>
                                            <p:tav tm="0">
                                              <p:val>
                                                <p:strVal val="1+#ppt_w/2"/>
                                              </p:val>
                                            </p:tav>
                                            <p:tav tm="100000">
                                              <p:val>
                                                <p:strVal val="#ppt_x"/>
                                              </p:val>
                                            </p:tav>
                                          </p:tavLst>
                                        </p:anim>
                                        <p:anim calcmode="lin" valueType="num" p14:bounceEnd="20000">
                                          <p:cBhvr additive="base">
                                            <p:cTn id="6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fltVal val="0"/>
                                              </p:val>
                                            </p:tav>
                                            <p:tav tm="100000">
                                              <p:val>
                                                <p:strVal val="#ppt_w"/>
                                              </p:val>
                                            </p:tav>
                                          </p:tavLst>
                                        </p:anim>
                                        <p:anim calcmode="lin" valueType="num">
                                          <p:cBhvr>
                                            <p:cTn id="69" dur="500" fill="hold"/>
                                            <p:tgtEl>
                                              <p:spTgt spid="21"/>
                                            </p:tgtEl>
                                            <p:attrNameLst>
                                              <p:attrName>ppt_h</p:attrName>
                                            </p:attrNameLst>
                                          </p:cBhvr>
                                          <p:tavLst>
                                            <p:tav tm="0">
                                              <p:val>
                                                <p:fltVal val="0"/>
                                              </p:val>
                                            </p:tav>
                                            <p:tav tm="100000">
                                              <p:val>
                                                <p:strVal val="#ppt_h"/>
                                              </p:val>
                                            </p:tav>
                                          </p:tavLst>
                                        </p:anim>
                                        <p:animEffect transition="in" filter="fade">
                                          <p:cBhvr>
                                            <p:cTn id="70" dur="500"/>
                                            <p:tgtEl>
                                              <p:spTgt spid="21"/>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500" fill="hold"/>
                                            <p:tgtEl>
                                              <p:spTgt spid="22"/>
                                            </p:tgtEl>
                                            <p:attrNameLst>
                                              <p:attrName>ppt_w</p:attrName>
                                            </p:attrNameLst>
                                          </p:cBhvr>
                                          <p:tavLst>
                                            <p:tav tm="0">
                                              <p:val>
                                                <p:fltVal val="0"/>
                                              </p:val>
                                            </p:tav>
                                            <p:tav tm="100000">
                                              <p:val>
                                                <p:strVal val="#ppt_w"/>
                                              </p:val>
                                            </p:tav>
                                          </p:tavLst>
                                        </p:anim>
                                        <p:anim calcmode="lin" valueType="num">
                                          <p:cBhvr>
                                            <p:cTn id="74" dur="500" fill="hold"/>
                                            <p:tgtEl>
                                              <p:spTgt spid="22"/>
                                            </p:tgtEl>
                                            <p:attrNameLst>
                                              <p:attrName>ppt_h</p:attrName>
                                            </p:attrNameLst>
                                          </p:cBhvr>
                                          <p:tavLst>
                                            <p:tav tm="0">
                                              <p:val>
                                                <p:fltVal val="0"/>
                                              </p:val>
                                            </p:tav>
                                            <p:tav tm="100000">
                                              <p:val>
                                                <p:strVal val="#ppt_h"/>
                                              </p:val>
                                            </p:tav>
                                          </p:tavLst>
                                        </p:anim>
                                        <p:animEffect transition="in" filter="fade">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3" fill="hold" grpId="0" nodeType="clickEffect" p14:presetBounceEnd="20000">
                                      <p:stCondLst>
                                        <p:cond delay="0"/>
                                      </p:stCondLst>
                                      <p:iterate type="lt">
                                        <p:tmPct val="10000"/>
                                      </p:iterate>
                                      <p:childTnLst>
                                        <p:set>
                                          <p:cBhvr>
                                            <p:cTn id="79" dur="1" fill="hold">
                                              <p:stCondLst>
                                                <p:cond delay="0"/>
                                              </p:stCondLst>
                                            </p:cTn>
                                            <p:tgtEl>
                                              <p:spTgt spid="24"/>
                                            </p:tgtEl>
                                            <p:attrNameLst>
                                              <p:attrName>style.visibility</p:attrName>
                                            </p:attrNameLst>
                                          </p:cBhvr>
                                          <p:to>
                                            <p:strVal val="visible"/>
                                          </p:to>
                                        </p:set>
                                        <p:anim calcmode="lin" valueType="num" p14:bounceEnd="20000">
                                          <p:cBhvr additive="base">
                                            <p:cTn id="80" dur="500" fill="hold"/>
                                            <p:tgtEl>
                                              <p:spTgt spid="24"/>
                                            </p:tgtEl>
                                            <p:attrNameLst>
                                              <p:attrName>ppt_x</p:attrName>
                                            </p:attrNameLst>
                                          </p:cBhvr>
                                          <p:tavLst>
                                            <p:tav tm="0">
                                              <p:val>
                                                <p:strVal val="1+#ppt_w/2"/>
                                              </p:val>
                                            </p:tav>
                                            <p:tav tm="100000">
                                              <p:val>
                                                <p:strVal val="#ppt_x"/>
                                              </p:val>
                                            </p:tav>
                                          </p:tavLst>
                                        </p:anim>
                                        <p:anim calcmode="lin" valueType="num" p14:bounceEnd="20000">
                                          <p:cBhvr additive="base">
                                            <p:cTn id="8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p:cTn id="86" dur="500" fill="hold"/>
                                            <p:tgtEl>
                                              <p:spTgt spid="25"/>
                                            </p:tgtEl>
                                            <p:attrNameLst>
                                              <p:attrName>ppt_w</p:attrName>
                                            </p:attrNameLst>
                                          </p:cBhvr>
                                          <p:tavLst>
                                            <p:tav tm="0">
                                              <p:val>
                                                <p:fltVal val="0"/>
                                              </p:val>
                                            </p:tav>
                                            <p:tav tm="100000">
                                              <p:val>
                                                <p:strVal val="#ppt_w"/>
                                              </p:val>
                                            </p:tav>
                                          </p:tavLst>
                                        </p:anim>
                                        <p:anim calcmode="lin" valueType="num">
                                          <p:cBhvr>
                                            <p:cTn id="87" dur="500" fill="hold"/>
                                            <p:tgtEl>
                                              <p:spTgt spid="25"/>
                                            </p:tgtEl>
                                            <p:attrNameLst>
                                              <p:attrName>ppt_h</p:attrName>
                                            </p:attrNameLst>
                                          </p:cBhvr>
                                          <p:tavLst>
                                            <p:tav tm="0">
                                              <p:val>
                                                <p:fltVal val="0"/>
                                              </p:val>
                                            </p:tav>
                                            <p:tav tm="100000">
                                              <p:val>
                                                <p:strVal val="#ppt_h"/>
                                              </p:val>
                                            </p:tav>
                                          </p:tavLst>
                                        </p:anim>
                                        <p:animEffect transition="in" filter="fade">
                                          <p:cBhvr>
                                            <p:cTn id="88" dur="500"/>
                                            <p:tgtEl>
                                              <p:spTgt spid="25"/>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fltVal val="0"/>
                                              </p:val>
                                            </p:tav>
                                            <p:tav tm="100000">
                                              <p:val>
                                                <p:strVal val="#ppt_w"/>
                                              </p:val>
                                            </p:tav>
                                          </p:tavLst>
                                        </p:anim>
                                        <p:anim calcmode="lin" valueType="num">
                                          <p:cBhvr>
                                            <p:cTn id="92" dur="500" fill="hold"/>
                                            <p:tgtEl>
                                              <p:spTgt spid="26"/>
                                            </p:tgtEl>
                                            <p:attrNameLst>
                                              <p:attrName>ppt_h</p:attrName>
                                            </p:attrNameLst>
                                          </p:cBhvr>
                                          <p:tavLst>
                                            <p:tav tm="0">
                                              <p:val>
                                                <p:fltVal val="0"/>
                                              </p:val>
                                            </p:tav>
                                            <p:tav tm="100000">
                                              <p:val>
                                                <p:strVal val="#ppt_h"/>
                                              </p:val>
                                            </p:tav>
                                          </p:tavLst>
                                        </p:anim>
                                        <p:animEffect transition="in" filter="fad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3" fill="hold" grpId="0" nodeType="clickEffect" p14:presetBounceEnd="20000">
                                      <p:stCondLst>
                                        <p:cond delay="0"/>
                                      </p:stCondLst>
                                      <p:iterate type="lt">
                                        <p:tmPct val="10000"/>
                                      </p:iterate>
                                      <p:childTnLst>
                                        <p:set>
                                          <p:cBhvr>
                                            <p:cTn id="97" dur="1" fill="hold">
                                              <p:stCondLst>
                                                <p:cond delay="0"/>
                                              </p:stCondLst>
                                            </p:cTn>
                                            <p:tgtEl>
                                              <p:spTgt spid="28"/>
                                            </p:tgtEl>
                                            <p:attrNameLst>
                                              <p:attrName>style.visibility</p:attrName>
                                            </p:attrNameLst>
                                          </p:cBhvr>
                                          <p:to>
                                            <p:strVal val="visible"/>
                                          </p:to>
                                        </p:set>
                                        <p:anim calcmode="lin" valueType="num" p14:bounceEnd="20000">
                                          <p:cBhvr additive="base">
                                            <p:cTn id="98" dur="500" fill="hold"/>
                                            <p:tgtEl>
                                              <p:spTgt spid="28"/>
                                            </p:tgtEl>
                                            <p:attrNameLst>
                                              <p:attrName>ppt_x</p:attrName>
                                            </p:attrNameLst>
                                          </p:cBhvr>
                                          <p:tavLst>
                                            <p:tav tm="0">
                                              <p:val>
                                                <p:strVal val="1+#ppt_w/2"/>
                                              </p:val>
                                            </p:tav>
                                            <p:tav tm="100000">
                                              <p:val>
                                                <p:strVal val="#ppt_x"/>
                                              </p:val>
                                            </p:tav>
                                          </p:tavLst>
                                        </p:anim>
                                        <p:anim calcmode="lin" valueType="num" p14:bounceEnd="20000">
                                          <p:cBhvr additive="base">
                                            <p:cTn id="99"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p:cTn id="104" dur="500" fill="hold"/>
                                            <p:tgtEl>
                                              <p:spTgt spid="29"/>
                                            </p:tgtEl>
                                            <p:attrNameLst>
                                              <p:attrName>ppt_w</p:attrName>
                                            </p:attrNameLst>
                                          </p:cBhvr>
                                          <p:tavLst>
                                            <p:tav tm="0">
                                              <p:val>
                                                <p:fltVal val="0"/>
                                              </p:val>
                                            </p:tav>
                                            <p:tav tm="100000">
                                              <p:val>
                                                <p:strVal val="#ppt_w"/>
                                              </p:val>
                                            </p:tav>
                                          </p:tavLst>
                                        </p:anim>
                                        <p:anim calcmode="lin" valueType="num">
                                          <p:cBhvr>
                                            <p:cTn id="105" dur="500" fill="hold"/>
                                            <p:tgtEl>
                                              <p:spTgt spid="29"/>
                                            </p:tgtEl>
                                            <p:attrNameLst>
                                              <p:attrName>ppt_h</p:attrName>
                                            </p:attrNameLst>
                                          </p:cBhvr>
                                          <p:tavLst>
                                            <p:tav tm="0">
                                              <p:val>
                                                <p:fltVal val="0"/>
                                              </p:val>
                                            </p:tav>
                                            <p:tav tm="100000">
                                              <p:val>
                                                <p:strVal val="#ppt_h"/>
                                              </p:val>
                                            </p:tav>
                                          </p:tavLst>
                                        </p:anim>
                                        <p:animEffect transition="in" filter="fade">
                                          <p:cBhvr>
                                            <p:cTn id="106" dur="500"/>
                                            <p:tgtEl>
                                              <p:spTgt spid="29"/>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 calcmode="lin" valueType="num">
                                          <p:cBhvr>
                                            <p:cTn id="109" dur="500" fill="hold"/>
                                            <p:tgtEl>
                                              <p:spTgt spid="30"/>
                                            </p:tgtEl>
                                            <p:attrNameLst>
                                              <p:attrName>ppt_w</p:attrName>
                                            </p:attrNameLst>
                                          </p:cBhvr>
                                          <p:tavLst>
                                            <p:tav tm="0">
                                              <p:val>
                                                <p:fltVal val="0"/>
                                              </p:val>
                                            </p:tav>
                                            <p:tav tm="100000">
                                              <p:val>
                                                <p:strVal val="#ppt_w"/>
                                              </p:val>
                                            </p:tav>
                                          </p:tavLst>
                                        </p:anim>
                                        <p:anim calcmode="lin" valueType="num">
                                          <p:cBhvr>
                                            <p:cTn id="110" dur="500" fill="hold"/>
                                            <p:tgtEl>
                                              <p:spTgt spid="30"/>
                                            </p:tgtEl>
                                            <p:attrNameLst>
                                              <p:attrName>ppt_h</p:attrName>
                                            </p:attrNameLst>
                                          </p:cBhvr>
                                          <p:tavLst>
                                            <p:tav tm="0">
                                              <p:val>
                                                <p:fltVal val="0"/>
                                              </p:val>
                                            </p:tav>
                                            <p:tav tm="100000">
                                              <p:val>
                                                <p:strVal val="#ppt_h"/>
                                              </p:val>
                                            </p:tav>
                                          </p:tavLst>
                                        </p:anim>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3" fill="hold" grpId="0" nodeType="clickEffect" p14:presetBounceEnd="20000">
                                      <p:stCondLst>
                                        <p:cond delay="0"/>
                                      </p:stCondLst>
                                      <p:iterate type="lt">
                                        <p:tmPct val="10000"/>
                                      </p:iterate>
                                      <p:childTnLst>
                                        <p:set>
                                          <p:cBhvr>
                                            <p:cTn id="115" dur="1" fill="hold">
                                              <p:stCondLst>
                                                <p:cond delay="0"/>
                                              </p:stCondLst>
                                            </p:cTn>
                                            <p:tgtEl>
                                              <p:spTgt spid="32"/>
                                            </p:tgtEl>
                                            <p:attrNameLst>
                                              <p:attrName>style.visibility</p:attrName>
                                            </p:attrNameLst>
                                          </p:cBhvr>
                                          <p:to>
                                            <p:strVal val="visible"/>
                                          </p:to>
                                        </p:set>
                                        <p:anim calcmode="lin" valueType="num" p14:bounceEnd="20000">
                                          <p:cBhvr additive="base">
                                            <p:cTn id="116" dur="500" fill="hold"/>
                                            <p:tgtEl>
                                              <p:spTgt spid="32"/>
                                            </p:tgtEl>
                                            <p:attrNameLst>
                                              <p:attrName>ppt_x</p:attrName>
                                            </p:attrNameLst>
                                          </p:cBhvr>
                                          <p:tavLst>
                                            <p:tav tm="0">
                                              <p:val>
                                                <p:strVal val="1+#ppt_w/2"/>
                                              </p:val>
                                            </p:tav>
                                            <p:tav tm="100000">
                                              <p:val>
                                                <p:strVal val="#ppt_x"/>
                                              </p:val>
                                            </p:tav>
                                          </p:tavLst>
                                        </p:anim>
                                        <p:anim calcmode="lin" valueType="num" p14:bounceEnd="20000">
                                          <p:cBhvr additive="base">
                                            <p:cTn id="117"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animBg="1"/>
          <p:bldP spid="10" grpId="0"/>
          <p:bldP spid="16" grpId="0"/>
          <p:bldP spid="17" grpId="0" animBg="1"/>
          <p:bldP spid="18" grpId="0"/>
          <p:bldP spid="20" grpId="0"/>
          <p:bldP spid="21" grpId="0" animBg="1"/>
          <p:bldP spid="22" grpId="0"/>
          <p:bldP spid="24" grpId="0"/>
          <p:bldP spid="25" grpId="0" animBg="1"/>
          <p:bldP spid="26" grpId="0"/>
          <p:bldP spid="28" grpId="0"/>
          <p:bldP spid="29" grpId="0" animBg="1"/>
          <p:bldP spid="30"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16" presetClass="entr" presetSubtype="37" fill="hold" grpId="0" nodeType="withEffect">
                                      <p:stCondLst>
                                        <p:cond delay="1100"/>
                                      </p:stCondLst>
                                      <p:childTnLst>
                                        <p:set>
                                          <p:cBhvr>
                                            <p:cTn id="22" dur="1" fill="hold">
                                              <p:stCondLst>
                                                <p:cond delay="0"/>
                                              </p:stCondLst>
                                            </p:cTn>
                                            <p:tgtEl>
                                              <p:spTgt spid="8"/>
                                            </p:tgtEl>
                                            <p:attrNameLst>
                                              <p:attrName>style.visibility</p:attrName>
                                            </p:attrNameLst>
                                          </p:cBhvr>
                                          <p:to>
                                            <p:strVal val="visible"/>
                                          </p:to>
                                        </p:set>
                                        <p:animEffect transition="in" filter="barn(outVertical)">
                                          <p:cBhvr>
                                            <p:cTn id="23" dur="500"/>
                                            <p:tgtEl>
                                              <p:spTgt spid="8"/>
                                            </p:tgtEl>
                                          </p:cBhvr>
                                        </p:animEffect>
                                      </p:childTnLst>
                                    </p:cTn>
                                  </p:par>
                                </p:childTnLst>
                              </p:cTn>
                            </p:par>
                            <p:par>
                              <p:cTn id="24" fill="hold">
                                <p:stCondLst>
                                  <p:cond delay="2000"/>
                                </p:stCondLst>
                                <p:childTnLst>
                                  <p:par>
                                    <p:cTn id="25" presetID="26" presetClass="emph" presetSubtype="0" fill="hold" grpId="1" nodeType="afterEffect">
                                      <p:stCondLst>
                                        <p:cond delay="0"/>
                                      </p:stCondLst>
                                      <p:childTnLst>
                                        <p:animEffect transition="out" filter="fade">
                                          <p:cBhvr>
                                            <p:cTn id="26" dur="500" tmFilter="0, 0; .2, .5; .8, .5; 1, 0"/>
                                            <p:tgtEl>
                                              <p:spTgt spid="8"/>
                                            </p:tgtEl>
                                          </p:cBhvr>
                                        </p:animEffect>
                                        <p:animScale>
                                          <p:cBhvr>
                                            <p:cTn id="27" dur="250" autoRev="1" fill="hold"/>
                                            <p:tgtEl>
                                              <p:spTgt spid="8"/>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3" fill="hold" grpId="0" nodeType="clickEffect">
                                      <p:stCondLst>
                                        <p:cond delay="0"/>
                                      </p:stCondLst>
                                      <p:iterate type="lt">
                                        <p:tmPct val="10000"/>
                                      </p:iterate>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1+#ppt_w/2"/>
                                              </p:val>
                                            </p:tav>
                                            <p:tav tm="100000">
                                              <p:val>
                                                <p:strVal val="#ppt_x"/>
                                              </p:val>
                                            </p:tav>
                                          </p:tavLst>
                                        </p:anim>
                                        <p:anim calcmode="lin" valueType="num">
                                          <p:cBhvr additive="base">
                                            <p:cTn id="45"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3" fill="hold" grpId="0" nodeType="clickEffect">
                                      <p:stCondLst>
                                        <p:cond delay="0"/>
                                      </p:stCondLst>
                                      <p:iterate type="lt">
                                        <p:tmPct val="10000"/>
                                      </p:iterate>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fill="hold"/>
                                            <p:tgtEl>
                                              <p:spTgt spid="20"/>
                                            </p:tgtEl>
                                            <p:attrNameLst>
                                              <p:attrName>ppt_x</p:attrName>
                                            </p:attrNameLst>
                                          </p:cBhvr>
                                          <p:tavLst>
                                            <p:tav tm="0">
                                              <p:val>
                                                <p:strVal val="1+#ppt_w/2"/>
                                              </p:val>
                                            </p:tav>
                                            <p:tav tm="100000">
                                              <p:val>
                                                <p:strVal val="#ppt_x"/>
                                              </p:val>
                                            </p:tav>
                                          </p:tavLst>
                                        </p:anim>
                                        <p:anim calcmode="lin" valueType="num">
                                          <p:cBhvr additive="base">
                                            <p:cTn id="6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fltVal val="0"/>
                                              </p:val>
                                            </p:tav>
                                            <p:tav tm="100000">
                                              <p:val>
                                                <p:strVal val="#ppt_w"/>
                                              </p:val>
                                            </p:tav>
                                          </p:tavLst>
                                        </p:anim>
                                        <p:anim calcmode="lin" valueType="num">
                                          <p:cBhvr>
                                            <p:cTn id="69" dur="500" fill="hold"/>
                                            <p:tgtEl>
                                              <p:spTgt spid="21"/>
                                            </p:tgtEl>
                                            <p:attrNameLst>
                                              <p:attrName>ppt_h</p:attrName>
                                            </p:attrNameLst>
                                          </p:cBhvr>
                                          <p:tavLst>
                                            <p:tav tm="0">
                                              <p:val>
                                                <p:fltVal val="0"/>
                                              </p:val>
                                            </p:tav>
                                            <p:tav tm="100000">
                                              <p:val>
                                                <p:strVal val="#ppt_h"/>
                                              </p:val>
                                            </p:tav>
                                          </p:tavLst>
                                        </p:anim>
                                        <p:animEffect transition="in" filter="fade">
                                          <p:cBhvr>
                                            <p:cTn id="70" dur="500"/>
                                            <p:tgtEl>
                                              <p:spTgt spid="21"/>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500" fill="hold"/>
                                            <p:tgtEl>
                                              <p:spTgt spid="22"/>
                                            </p:tgtEl>
                                            <p:attrNameLst>
                                              <p:attrName>ppt_w</p:attrName>
                                            </p:attrNameLst>
                                          </p:cBhvr>
                                          <p:tavLst>
                                            <p:tav tm="0">
                                              <p:val>
                                                <p:fltVal val="0"/>
                                              </p:val>
                                            </p:tav>
                                            <p:tav tm="100000">
                                              <p:val>
                                                <p:strVal val="#ppt_w"/>
                                              </p:val>
                                            </p:tav>
                                          </p:tavLst>
                                        </p:anim>
                                        <p:anim calcmode="lin" valueType="num">
                                          <p:cBhvr>
                                            <p:cTn id="74" dur="500" fill="hold"/>
                                            <p:tgtEl>
                                              <p:spTgt spid="22"/>
                                            </p:tgtEl>
                                            <p:attrNameLst>
                                              <p:attrName>ppt_h</p:attrName>
                                            </p:attrNameLst>
                                          </p:cBhvr>
                                          <p:tavLst>
                                            <p:tav tm="0">
                                              <p:val>
                                                <p:fltVal val="0"/>
                                              </p:val>
                                            </p:tav>
                                            <p:tav tm="100000">
                                              <p:val>
                                                <p:strVal val="#ppt_h"/>
                                              </p:val>
                                            </p:tav>
                                          </p:tavLst>
                                        </p:anim>
                                        <p:animEffect transition="in" filter="fade">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3" fill="hold" grpId="0" nodeType="clickEffect">
                                      <p:stCondLst>
                                        <p:cond delay="0"/>
                                      </p:stCondLst>
                                      <p:iterate type="lt">
                                        <p:tmPct val="10000"/>
                                      </p:iterate>
                                      <p:childTnLst>
                                        <p:set>
                                          <p:cBhvr>
                                            <p:cTn id="79" dur="1" fill="hold">
                                              <p:stCondLst>
                                                <p:cond delay="0"/>
                                              </p:stCondLst>
                                            </p:cTn>
                                            <p:tgtEl>
                                              <p:spTgt spid="24"/>
                                            </p:tgtEl>
                                            <p:attrNameLst>
                                              <p:attrName>style.visibility</p:attrName>
                                            </p:attrNameLst>
                                          </p:cBhvr>
                                          <p:to>
                                            <p:strVal val="visible"/>
                                          </p:to>
                                        </p:set>
                                        <p:anim calcmode="lin" valueType="num">
                                          <p:cBhvr additive="base">
                                            <p:cTn id="80" dur="500" fill="hold"/>
                                            <p:tgtEl>
                                              <p:spTgt spid="24"/>
                                            </p:tgtEl>
                                            <p:attrNameLst>
                                              <p:attrName>ppt_x</p:attrName>
                                            </p:attrNameLst>
                                          </p:cBhvr>
                                          <p:tavLst>
                                            <p:tav tm="0">
                                              <p:val>
                                                <p:strVal val="1+#ppt_w/2"/>
                                              </p:val>
                                            </p:tav>
                                            <p:tav tm="100000">
                                              <p:val>
                                                <p:strVal val="#ppt_x"/>
                                              </p:val>
                                            </p:tav>
                                          </p:tavLst>
                                        </p:anim>
                                        <p:anim calcmode="lin" valueType="num">
                                          <p:cBhvr additive="base">
                                            <p:cTn id="8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p:cTn id="86" dur="500" fill="hold"/>
                                            <p:tgtEl>
                                              <p:spTgt spid="25"/>
                                            </p:tgtEl>
                                            <p:attrNameLst>
                                              <p:attrName>ppt_w</p:attrName>
                                            </p:attrNameLst>
                                          </p:cBhvr>
                                          <p:tavLst>
                                            <p:tav tm="0">
                                              <p:val>
                                                <p:fltVal val="0"/>
                                              </p:val>
                                            </p:tav>
                                            <p:tav tm="100000">
                                              <p:val>
                                                <p:strVal val="#ppt_w"/>
                                              </p:val>
                                            </p:tav>
                                          </p:tavLst>
                                        </p:anim>
                                        <p:anim calcmode="lin" valueType="num">
                                          <p:cBhvr>
                                            <p:cTn id="87" dur="500" fill="hold"/>
                                            <p:tgtEl>
                                              <p:spTgt spid="25"/>
                                            </p:tgtEl>
                                            <p:attrNameLst>
                                              <p:attrName>ppt_h</p:attrName>
                                            </p:attrNameLst>
                                          </p:cBhvr>
                                          <p:tavLst>
                                            <p:tav tm="0">
                                              <p:val>
                                                <p:fltVal val="0"/>
                                              </p:val>
                                            </p:tav>
                                            <p:tav tm="100000">
                                              <p:val>
                                                <p:strVal val="#ppt_h"/>
                                              </p:val>
                                            </p:tav>
                                          </p:tavLst>
                                        </p:anim>
                                        <p:animEffect transition="in" filter="fade">
                                          <p:cBhvr>
                                            <p:cTn id="88" dur="500"/>
                                            <p:tgtEl>
                                              <p:spTgt spid="25"/>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fltVal val="0"/>
                                              </p:val>
                                            </p:tav>
                                            <p:tav tm="100000">
                                              <p:val>
                                                <p:strVal val="#ppt_w"/>
                                              </p:val>
                                            </p:tav>
                                          </p:tavLst>
                                        </p:anim>
                                        <p:anim calcmode="lin" valueType="num">
                                          <p:cBhvr>
                                            <p:cTn id="92" dur="500" fill="hold"/>
                                            <p:tgtEl>
                                              <p:spTgt spid="26"/>
                                            </p:tgtEl>
                                            <p:attrNameLst>
                                              <p:attrName>ppt_h</p:attrName>
                                            </p:attrNameLst>
                                          </p:cBhvr>
                                          <p:tavLst>
                                            <p:tav tm="0">
                                              <p:val>
                                                <p:fltVal val="0"/>
                                              </p:val>
                                            </p:tav>
                                            <p:tav tm="100000">
                                              <p:val>
                                                <p:strVal val="#ppt_h"/>
                                              </p:val>
                                            </p:tav>
                                          </p:tavLst>
                                        </p:anim>
                                        <p:animEffect transition="in" filter="fad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3" fill="hold" grpId="0" nodeType="clickEffect">
                                      <p:stCondLst>
                                        <p:cond delay="0"/>
                                      </p:stCondLst>
                                      <p:iterate type="lt">
                                        <p:tmPct val="10000"/>
                                      </p:iterate>
                                      <p:childTnLst>
                                        <p:set>
                                          <p:cBhvr>
                                            <p:cTn id="97" dur="1" fill="hold">
                                              <p:stCondLst>
                                                <p:cond delay="0"/>
                                              </p:stCondLst>
                                            </p:cTn>
                                            <p:tgtEl>
                                              <p:spTgt spid="28"/>
                                            </p:tgtEl>
                                            <p:attrNameLst>
                                              <p:attrName>style.visibility</p:attrName>
                                            </p:attrNameLst>
                                          </p:cBhvr>
                                          <p:to>
                                            <p:strVal val="visible"/>
                                          </p:to>
                                        </p:set>
                                        <p:anim calcmode="lin" valueType="num">
                                          <p:cBhvr additive="base">
                                            <p:cTn id="98" dur="500" fill="hold"/>
                                            <p:tgtEl>
                                              <p:spTgt spid="28"/>
                                            </p:tgtEl>
                                            <p:attrNameLst>
                                              <p:attrName>ppt_x</p:attrName>
                                            </p:attrNameLst>
                                          </p:cBhvr>
                                          <p:tavLst>
                                            <p:tav tm="0">
                                              <p:val>
                                                <p:strVal val="1+#ppt_w/2"/>
                                              </p:val>
                                            </p:tav>
                                            <p:tav tm="100000">
                                              <p:val>
                                                <p:strVal val="#ppt_x"/>
                                              </p:val>
                                            </p:tav>
                                          </p:tavLst>
                                        </p:anim>
                                        <p:anim calcmode="lin" valueType="num">
                                          <p:cBhvr additive="base">
                                            <p:cTn id="99"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p:cTn id="104" dur="500" fill="hold"/>
                                            <p:tgtEl>
                                              <p:spTgt spid="29"/>
                                            </p:tgtEl>
                                            <p:attrNameLst>
                                              <p:attrName>ppt_w</p:attrName>
                                            </p:attrNameLst>
                                          </p:cBhvr>
                                          <p:tavLst>
                                            <p:tav tm="0">
                                              <p:val>
                                                <p:fltVal val="0"/>
                                              </p:val>
                                            </p:tav>
                                            <p:tav tm="100000">
                                              <p:val>
                                                <p:strVal val="#ppt_w"/>
                                              </p:val>
                                            </p:tav>
                                          </p:tavLst>
                                        </p:anim>
                                        <p:anim calcmode="lin" valueType="num">
                                          <p:cBhvr>
                                            <p:cTn id="105" dur="500" fill="hold"/>
                                            <p:tgtEl>
                                              <p:spTgt spid="29"/>
                                            </p:tgtEl>
                                            <p:attrNameLst>
                                              <p:attrName>ppt_h</p:attrName>
                                            </p:attrNameLst>
                                          </p:cBhvr>
                                          <p:tavLst>
                                            <p:tav tm="0">
                                              <p:val>
                                                <p:fltVal val="0"/>
                                              </p:val>
                                            </p:tav>
                                            <p:tav tm="100000">
                                              <p:val>
                                                <p:strVal val="#ppt_h"/>
                                              </p:val>
                                            </p:tav>
                                          </p:tavLst>
                                        </p:anim>
                                        <p:animEffect transition="in" filter="fade">
                                          <p:cBhvr>
                                            <p:cTn id="106" dur="500"/>
                                            <p:tgtEl>
                                              <p:spTgt spid="29"/>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 calcmode="lin" valueType="num">
                                          <p:cBhvr>
                                            <p:cTn id="109" dur="500" fill="hold"/>
                                            <p:tgtEl>
                                              <p:spTgt spid="30"/>
                                            </p:tgtEl>
                                            <p:attrNameLst>
                                              <p:attrName>ppt_w</p:attrName>
                                            </p:attrNameLst>
                                          </p:cBhvr>
                                          <p:tavLst>
                                            <p:tav tm="0">
                                              <p:val>
                                                <p:fltVal val="0"/>
                                              </p:val>
                                            </p:tav>
                                            <p:tav tm="100000">
                                              <p:val>
                                                <p:strVal val="#ppt_w"/>
                                              </p:val>
                                            </p:tav>
                                          </p:tavLst>
                                        </p:anim>
                                        <p:anim calcmode="lin" valueType="num">
                                          <p:cBhvr>
                                            <p:cTn id="110" dur="500" fill="hold"/>
                                            <p:tgtEl>
                                              <p:spTgt spid="30"/>
                                            </p:tgtEl>
                                            <p:attrNameLst>
                                              <p:attrName>ppt_h</p:attrName>
                                            </p:attrNameLst>
                                          </p:cBhvr>
                                          <p:tavLst>
                                            <p:tav tm="0">
                                              <p:val>
                                                <p:fltVal val="0"/>
                                              </p:val>
                                            </p:tav>
                                            <p:tav tm="100000">
                                              <p:val>
                                                <p:strVal val="#ppt_h"/>
                                              </p:val>
                                            </p:tav>
                                          </p:tavLst>
                                        </p:anim>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3" fill="hold" grpId="0" nodeType="clickEffect">
                                      <p:stCondLst>
                                        <p:cond delay="0"/>
                                      </p:stCondLst>
                                      <p:iterate type="lt">
                                        <p:tmPct val="10000"/>
                                      </p:iterate>
                                      <p:childTnLst>
                                        <p:set>
                                          <p:cBhvr>
                                            <p:cTn id="115" dur="1" fill="hold">
                                              <p:stCondLst>
                                                <p:cond delay="0"/>
                                              </p:stCondLst>
                                            </p:cTn>
                                            <p:tgtEl>
                                              <p:spTgt spid="32"/>
                                            </p:tgtEl>
                                            <p:attrNameLst>
                                              <p:attrName>style.visibility</p:attrName>
                                            </p:attrNameLst>
                                          </p:cBhvr>
                                          <p:to>
                                            <p:strVal val="visible"/>
                                          </p:to>
                                        </p:set>
                                        <p:anim calcmode="lin" valueType="num">
                                          <p:cBhvr additive="base">
                                            <p:cTn id="116" dur="500" fill="hold"/>
                                            <p:tgtEl>
                                              <p:spTgt spid="32"/>
                                            </p:tgtEl>
                                            <p:attrNameLst>
                                              <p:attrName>ppt_x</p:attrName>
                                            </p:attrNameLst>
                                          </p:cBhvr>
                                          <p:tavLst>
                                            <p:tav tm="0">
                                              <p:val>
                                                <p:strVal val="1+#ppt_w/2"/>
                                              </p:val>
                                            </p:tav>
                                            <p:tav tm="100000">
                                              <p:val>
                                                <p:strVal val="#ppt_x"/>
                                              </p:val>
                                            </p:tav>
                                          </p:tavLst>
                                        </p:anim>
                                        <p:anim calcmode="lin" valueType="num">
                                          <p:cBhvr additive="base">
                                            <p:cTn id="117"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animBg="1"/>
          <p:bldP spid="10" grpId="0"/>
          <p:bldP spid="16" grpId="0"/>
          <p:bldP spid="17" grpId="0" animBg="1"/>
          <p:bldP spid="18" grpId="0"/>
          <p:bldP spid="20" grpId="0"/>
          <p:bldP spid="21" grpId="0" animBg="1"/>
          <p:bldP spid="22" grpId="0"/>
          <p:bldP spid="24" grpId="0"/>
          <p:bldP spid="25" grpId="0" animBg="1"/>
          <p:bldP spid="26" grpId="0"/>
          <p:bldP spid="28" grpId="0"/>
          <p:bldP spid="29" grpId="0" animBg="1"/>
          <p:bldP spid="30" grpId="0"/>
          <p:bldP spid="32"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 name="TextBox 84"/>
          <p:cNvSpPr txBox="1"/>
          <p:nvPr/>
        </p:nvSpPr>
        <p:spPr>
          <a:xfrm>
            <a:off x="1360363" y="4153988"/>
            <a:ext cx="1789256" cy="492443"/>
          </a:xfrm>
          <a:prstGeom prst="rect">
            <a:avLst/>
          </a:prstGeom>
          <a:noFill/>
        </p:spPr>
        <p:txBody>
          <a:bodyPr wrap="square" rtlCol="0">
            <a:spAutoFit/>
          </a:bodyPr>
          <a:lstStyle/>
          <a:p>
            <a:pPr>
              <a:lnSpc>
                <a:spcPct val="130000"/>
              </a:lnSpc>
            </a:pPr>
            <a:r>
              <a:rPr lang="zh-CN" altLang="en-US" sz="20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98" name="TextBox 97"/>
          <p:cNvSpPr txBox="1"/>
          <p:nvPr/>
        </p:nvSpPr>
        <p:spPr>
          <a:xfrm>
            <a:off x="3890739" y="2217199"/>
            <a:ext cx="1975788" cy="738664"/>
          </a:xfrm>
          <a:prstGeom prst="rect">
            <a:avLst/>
          </a:prstGeom>
          <a:noFill/>
        </p:spPr>
        <p:txBody>
          <a:bodyPr wrap="square" rtlCol="0">
            <a:spAutoFit/>
          </a:bodyPr>
          <a:lstStyle/>
          <a:p>
            <a:pPr algn="ctr"/>
            <a:r>
              <a:rPr lang="zh-CN" altLang="en-US" sz="1400" dirty="0">
                <a:solidFill>
                  <a:srgbClr val="8C99A8"/>
                </a:solidFill>
                <a:latin typeface="张海山锐线体简" panose="02000000000000000000" pitchFamily="2" charset="-122"/>
                <a:ea typeface="张海山锐线体简" panose="02000000000000000000" pitchFamily="2" charset="-122"/>
              </a:rPr>
              <a:t>此处添加详细文本描述此处添加详细文本描述此处添加详细文本描述</a:t>
            </a:r>
          </a:p>
        </p:txBody>
      </p:sp>
      <p:sp>
        <p:nvSpPr>
          <p:cNvPr id="99" name="TextBox 98"/>
          <p:cNvSpPr txBox="1"/>
          <p:nvPr/>
        </p:nvSpPr>
        <p:spPr>
          <a:xfrm>
            <a:off x="3982183" y="2978258"/>
            <a:ext cx="1789256" cy="492443"/>
          </a:xfrm>
          <a:prstGeom prst="rect">
            <a:avLst/>
          </a:prstGeom>
          <a:noFill/>
        </p:spPr>
        <p:txBody>
          <a:bodyPr wrap="square" rtlCol="0">
            <a:spAutoFit/>
          </a:bodyPr>
          <a:lstStyle/>
          <a:p>
            <a:pPr>
              <a:lnSpc>
                <a:spcPct val="130000"/>
              </a:lnSpc>
            </a:pPr>
            <a:r>
              <a:rPr lang="zh-CN" altLang="en-US" sz="20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00" name="TextBox 99"/>
          <p:cNvSpPr txBox="1"/>
          <p:nvPr/>
        </p:nvSpPr>
        <p:spPr>
          <a:xfrm>
            <a:off x="1222759" y="4692870"/>
            <a:ext cx="1975788" cy="738664"/>
          </a:xfrm>
          <a:prstGeom prst="rect">
            <a:avLst/>
          </a:prstGeom>
          <a:noFill/>
        </p:spPr>
        <p:txBody>
          <a:bodyPr wrap="square" rtlCol="0">
            <a:spAutoFit/>
          </a:bodyPr>
          <a:lstStyle/>
          <a:p>
            <a:pPr algn="ctr"/>
            <a:r>
              <a:rPr lang="zh-CN" altLang="en-US" sz="1400" dirty="0">
                <a:solidFill>
                  <a:srgbClr val="8C99A8"/>
                </a:solidFill>
                <a:latin typeface="张海山锐线体简" panose="02000000000000000000" pitchFamily="2" charset="-122"/>
                <a:ea typeface="张海山锐线体简" panose="02000000000000000000" pitchFamily="2" charset="-122"/>
              </a:rPr>
              <a:t>此处添加详细文本描述此处添加详细文本描述此处添加详细文本描述</a:t>
            </a:r>
          </a:p>
        </p:txBody>
      </p:sp>
      <p:sp>
        <p:nvSpPr>
          <p:cNvPr id="105" name="TextBox 104"/>
          <p:cNvSpPr txBox="1"/>
          <p:nvPr/>
        </p:nvSpPr>
        <p:spPr>
          <a:xfrm>
            <a:off x="6532985" y="4153988"/>
            <a:ext cx="1789256" cy="492443"/>
          </a:xfrm>
          <a:prstGeom prst="rect">
            <a:avLst/>
          </a:prstGeom>
          <a:noFill/>
        </p:spPr>
        <p:txBody>
          <a:bodyPr wrap="square" rtlCol="0">
            <a:spAutoFit/>
          </a:bodyPr>
          <a:lstStyle/>
          <a:p>
            <a:pPr>
              <a:lnSpc>
                <a:spcPct val="130000"/>
              </a:lnSpc>
            </a:pPr>
            <a:r>
              <a:rPr lang="zh-CN" altLang="en-US" sz="20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10" name="TextBox 109"/>
          <p:cNvSpPr txBox="1"/>
          <p:nvPr/>
        </p:nvSpPr>
        <p:spPr>
          <a:xfrm>
            <a:off x="9030578" y="2217199"/>
            <a:ext cx="1975788" cy="738664"/>
          </a:xfrm>
          <a:prstGeom prst="rect">
            <a:avLst/>
          </a:prstGeom>
          <a:noFill/>
        </p:spPr>
        <p:txBody>
          <a:bodyPr wrap="square" rtlCol="0">
            <a:spAutoFit/>
          </a:bodyPr>
          <a:lstStyle/>
          <a:p>
            <a:pPr algn="ctr"/>
            <a:r>
              <a:rPr lang="zh-CN" altLang="en-US" sz="1400" dirty="0">
                <a:solidFill>
                  <a:srgbClr val="8C99A8"/>
                </a:solidFill>
                <a:latin typeface="张海山锐线体简" panose="02000000000000000000" pitchFamily="2" charset="-122"/>
                <a:ea typeface="张海山锐线体简" panose="02000000000000000000" pitchFamily="2" charset="-122"/>
              </a:rPr>
              <a:t>此处添加详细文本描述此处添加详细文本描述此处添加详细文本描述</a:t>
            </a:r>
          </a:p>
        </p:txBody>
      </p:sp>
      <p:sp>
        <p:nvSpPr>
          <p:cNvPr id="111" name="TextBox 110"/>
          <p:cNvSpPr txBox="1"/>
          <p:nvPr/>
        </p:nvSpPr>
        <p:spPr>
          <a:xfrm>
            <a:off x="9142613" y="2978258"/>
            <a:ext cx="1789256" cy="492443"/>
          </a:xfrm>
          <a:prstGeom prst="rect">
            <a:avLst/>
          </a:prstGeom>
          <a:noFill/>
        </p:spPr>
        <p:txBody>
          <a:bodyPr wrap="square" rtlCol="0">
            <a:spAutoFit/>
          </a:bodyPr>
          <a:lstStyle/>
          <a:p>
            <a:pPr>
              <a:lnSpc>
                <a:spcPct val="130000"/>
              </a:lnSpc>
            </a:pPr>
            <a:r>
              <a:rPr lang="zh-CN" altLang="en-US" sz="20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12" name="TextBox 111"/>
          <p:cNvSpPr txBox="1"/>
          <p:nvPr/>
        </p:nvSpPr>
        <p:spPr>
          <a:xfrm>
            <a:off x="6395381" y="4692870"/>
            <a:ext cx="1975788" cy="738664"/>
          </a:xfrm>
          <a:prstGeom prst="rect">
            <a:avLst/>
          </a:prstGeom>
          <a:noFill/>
        </p:spPr>
        <p:txBody>
          <a:bodyPr wrap="square" rtlCol="0">
            <a:spAutoFit/>
          </a:bodyPr>
          <a:lstStyle/>
          <a:p>
            <a:pPr algn="ctr"/>
            <a:r>
              <a:rPr lang="zh-CN" altLang="en-US" sz="1400" dirty="0">
                <a:solidFill>
                  <a:srgbClr val="8C99A8"/>
                </a:solidFill>
                <a:latin typeface="张海山锐线体简" panose="02000000000000000000" pitchFamily="2" charset="-122"/>
                <a:ea typeface="张海山锐线体简" panose="02000000000000000000" pitchFamily="2" charset="-122"/>
              </a:rPr>
              <a:t>此处添加详细文本描述此处添加详细文本描述此处添加详细文本描述</a:t>
            </a:r>
          </a:p>
        </p:txBody>
      </p:sp>
      <p:grpSp>
        <p:nvGrpSpPr>
          <p:cNvPr id="3" name="组合 2"/>
          <p:cNvGrpSpPr/>
          <p:nvPr/>
        </p:nvGrpSpPr>
        <p:grpSpPr>
          <a:xfrm>
            <a:off x="959792" y="1617865"/>
            <a:ext cx="2682595" cy="2414744"/>
            <a:chOff x="970904" y="1476932"/>
            <a:chExt cx="2682595" cy="2414744"/>
          </a:xfrm>
        </p:grpSpPr>
        <p:grpSp>
          <p:nvGrpSpPr>
            <p:cNvPr id="54" name="组合 53"/>
            <p:cNvGrpSpPr/>
            <p:nvPr/>
          </p:nvGrpSpPr>
          <p:grpSpPr>
            <a:xfrm>
              <a:off x="970904" y="1476932"/>
              <a:ext cx="2682595" cy="2414744"/>
              <a:chOff x="757631" y="1755286"/>
              <a:chExt cx="2682595" cy="2414744"/>
            </a:xfrm>
          </p:grpSpPr>
          <p:sp>
            <p:nvSpPr>
              <p:cNvPr id="55" name="Freeform 5"/>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57" name="Freeform 5"/>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58" name="椭圆 57"/>
            <p:cNvSpPr/>
            <p:nvPr/>
          </p:nvSpPr>
          <p:spPr>
            <a:xfrm>
              <a:off x="1349092" y="1747820"/>
              <a:ext cx="1926218" cy="1926217"/>
            </a:xfrm>
            <a:prstGeom prst="ellipse">
              <a:avLst/>
            </a:prstGeom>
            <a:blipFill dpi="0" rotWithShape="1">
              <a:blip r:embed="rId3" cstate="screen">
                <a:extLst>
                  <a:ext uri="{BEBA8EAE-BF5A-486C-A8C5-ECC9F3942E4B}">
                    <a14:imgProps xmlns:a14="http://schemas.microsoft.com/office/drawing/2010/main">
                      <a14:imgLayer r:embed="rId4">
                        <a14:imgEffect>
                          <a14:colorTemperature colorTemp="4000"/>
                        </a14:imgEffect>
                        <a14:imgEffect>
                          <a14:saturation sat="46000"/>
                        </a14:imgEffect>
                      </a14:imgLayer>
                    </a14:imgProps>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grpSp>
        <p:nvGrpSpPr>
          <p:cNvPr id="4" name="组合 3"/>
          <p:cNvGrpSpPr/>
          <p:nvPr/>
        </p:nvGrpSpPr>
        <p:grpSpPr>
          <a:xfrm>
            <a:off x="904735" y="1657989"/>
            <a:ext cx="727984" cy="727984"/>
            <a:chOff x="1377884" y="1463694"/>
            <a:chExt cx="727984" cy="727984"/>
          </a:xfrm>
        </p:grpSpPr>
        <p:grpSp>
          <p:nvGrpSpPr>
            <p:cNvPr id="119" name="组合 118"/>
            <p:cNvGrpSpPr/>
            <p:nvPr/>
          </p:nvGrpSpPr>
          <p:grpSpPr>
            <a:xfrm>
              <a:off x="1377884" y="1463694"/>
              <a:ext cx="727984" cy="727984"/>
              <a:chOff x="372609" y="2524616"/>
              <a:chExt cx="2739344" cy="2739343"/>
            </a:xfrm>
          </p:grpSpPr>
          <p:sp>
            <p:nvSpPr>
              <p:cNvPr id="120" name="椭圆 119"/>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sp>
            <p:nvSpPr>
              <p:cNvPr id="121" name="椭圆 120"/>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grpSp>
        <p:sp>
          <p:nvSpPr>
            <p:cNvPr id="122" name="TextBox 121"/>
            <p:cNvSpPr txBox="1"/>
            <p:nvPr/>
          </p:nvSpPr>
          <p:spPr>
            <a:xfrm>
              <a:off x="1538936" y="1590911"/>
              <a:ext cx="405881" cy="523220"/>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800" dirty="0">
                  <a:solidFill>
                    <a:schemeClr val="tx1">
                      <a:lumMod val="65000"/>
                      <a:lumOff val="35000"/>
                    </a:schemeClr>
                  </a:solidFill>
                  <a:ea typeface="张海山锐线体简" panose="02000000000000000000" pitchFamily="2" charset="-122"/>
                </a:rPr>
                <a:t>1</a:t>
              </a:r>
              <a:endParaRPr lang="zh-CN" altLang="en-US" sz="2800" dirty="0">
                <a:solidFill>
                  <a:schemeClr val="tx1">
                    <a:lumMod val="65000"/>
                    <a:lumOff val="35000"/>
                  </a:schemeClr>
                </a:solidFill>
                <a:ea typeface="张海山锐线体简" panose="02000000000000000000" pitchFamily="2" charset="-122"/>
              </a:endParaRPr>
            </a:p>
          </p:txBody>
        </p:sp>
      </p:grpSp>
      <p:grpSp>
        <p:nvGrpSpPr>
          <p:cNvPr id="5" name="组合 4"/>
          <p:cNvGrpSpPr/>
          <p:nvPr/>
        </p:nvGrpSpPr>
        <p:grpSpPr>
          <a:xfrm>
            <a:off x="3496284" y="3615308"/>
            <a:ext cx="2682595" cy="2414744"/>
            <a:chOff x="3431704" y="3501008"/>
            <a:chExt cx="2682595" cy="2414744"/>
          </a:xfrm>
        </p:grpSpPr>
        <p:grpSp>
          <p:nvGrpSpPr>
            <p:cNvPr id="59" name="组合 58"/>
            <p:cNvGrpSpPr/>
            <p:nvPr/>
          </p:nvGrpSpPr>
          <p:grpSpPr>
            <a:xfrm>
              <a:off x="3431704" y="3501008"/>
              <a:ext cx="2682595" cy="2414744"/>
              <a:chOff x="757631" y="1755286"/>
              <a:chExt cx="2682595" cy="2414744"/>
            </a:xfrm>
          </p:grpSpPr>
          <p:sp>
            <p:nvSpPr>
              <p:cNvPr id="60" name="Freeform 5"/>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61" name="Freeform 5"/>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71" name="椭圆 70"/>
            <p:cNvSpPr/>
            <p:nvPr/>
          </p:nvSpPr>
          <p:spPr>
            <a:xfrm>
              <a:off x="3809892" y="3745271"/>
              <a:ext cx="1926218" cy="1926217"/>
            </a:xfrm>
            <a:prstGeom prst="ellipse">
              <a:avLst/>
            </a:prstGeom>
            <a:blipFill dpi="0" rotWithShape="1">
              <a:blip r:embed="rId5" cstate="screen">
                <a:extLst>
                  <a:ext uri="{BEBA8EAE-BF5A-486C-A8C5-ECC9F3942E4B}">
                    <a14:imgProps xmlns:a14="http://schemas.microsoft.com/office/drawing/2010/main">
                      <a14:imgLayer r:embed="rId6">
                        <a14:imgEffect>
                          <a14:colorTemperature colorTemp="3375"/>
                        </a14:imgEffect>
                        <a14:imgEffect>
                          <a14:saturation sat="75000"/>
                        </a14:imgEffect>
                      </a14:imgLayer>
                    </a14:imgProps>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grpSp>
        <p:nvGrpSpPr>
          <p:cNvPr id="123" name="组合 122"/>
          <p:cNvGrpSpPr/>
          <p:nvPr/>
        </p:nvGrpSpPr>
        <p:grpSpPr>
          <a:xfrm>
            <a:off x="3491936" y="3684758"/>
            <a:ext cx="727984" cy="727984"/>
            <a:chOff x="1377884" y="1463694"/>
            <a:chExt cx="727984" cy="727984"/>
          </a:xfrm>
        </p:grpSpPr>
        <p:grpSp>
          <p:nvGrpSpPr>
            <p:cNvPr id="124" name="组合 123"/>
            <p:cNvGrpSpPr/>
            <p:nvPr/>
          </p:nvGrpSpPr>
          <p:grpSpPr>
            <a:xfrm>
              <a:off x="1377884" y="1463694"/>
              <a:ext cx="727984" cy="727984"/>
              <a:chOff x="372609" y="2524616"/>
              <a:chExt cx="2739344" cy="2739343"/>
            </a:xfrm>
          </p:grpSpPr>
          <p:sp>
            <p:nvSpPr>
              <p:cNvPr id="126" name="椭圆 125"/>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sp>
            <p:nvSpPr>
              <p:cNvPr id="127" name="椭圆 126"/>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grpSp>
        <p:sp>
          <p:nvSpPr>
            <p:cNvPr id="125" name="TextBox 124"/>
            <p:cNvSpPr txBox="1"/>
            <p:nvPr/>
          </p:nvSpPr>
          <p:spPr>
            <a:xfrm>
              <a:off x="1538936" y="1590911"/>
              <a:ext cx="405881" cy="523220"/>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800" dirty="0">
                  <a:solidFill>
                    <a:schemeClr val="tx1">
                      <a:lumMod val="65000"/>
                      <a:lumOff val="35000"/>
                    </a:schemeClr>
                  </a:solidFill>
                  <a:ea typeface="张海山锐线体简" panose="02000000000000000000" pitchFamily="2" charset="-122"/>
                </a:rPr>
                <a:t>2</a:t>
              </a:r>
              <a:endParaRPr lang="zh-CN" altLang="en-US" sz="2800" dirty="0">
                <a:solidFill>
                  <a:schemeClr val="tx1">
                    <a:lumMod val="65000"/>
                    <a:lumOff val="35000"/>
                  </a:schemeClr>
                </a:solidFill>
                <a:ea typeface="张海山锐线体简" panose="02000000000000000000" pitchFamily="2" charset="-122"/>
              </a:endParaRPr>
            </a:p>
          </p:txBody>
        </p:sp>
      </p:grpSp>
      <p:grpSp>
        <p:nvGrpSpPr>
          <p:cNvPr id="6" name="组合 5"/>
          <p:cNvGrpSpPr/>
          <p:nvPr/>
        </p:nvGrpSpPr>
        <p:grpSpPr>
          <a:xfrm>
            <a:off x="6084888" y="1591232"/>
            <a:ext cx="2682595" cy="2414744"/>
            <a:chOff x="6096000" y="1476932"/>
            <a:chExt cx="2682595" cy="2414744"/>
          </a:xfrm>
        </p:grpSpPr>
        <p:grpSp>
          <p:nvGrpSpPr>
            <p:cNvPr id="65" name="组合 64"/>
            <p:cNvGrpSpPr/>
            <p:nvPr/>
          </p:nvGrpSpPr>
          <p:grpSpPr>
            <a:xfrm>
              <a:off x="6096000" y="1476932"/>
              <a:ext cx="2682595" cy="2414744"/>
              <a:chOff x="757631" y="1755286"/>
              <a:chExt cx="2682595" cy="2414744"/>
            </a:xfrm>
          </p:grpSpPr>
          <p:sp>
            <p:nvSpPr>
              <p:cNvPr id="66" name="Freeform 5"/>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67" name="Freeform 5"/>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72" name="椭圆 71"/>
            <p:cNvSpPr/>
            <p:nvPr/>
          </p:nvSpPr>
          <p:spPr>
            <a:xfrm>
              <a:off x="6475617" y="1721195"/>
              <a:ext cx="1926218" cy="1926217"/>
            </a:xfrm>
            <a:prstGeom prst="ellipse">
              <a:avLst/>
            </a:prstGeom>
            <a:blipFill dpi="0" rotWithShape="1">
              <a:blip r:embed="rId7" cstate="screen"/>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grpSp>
        <p:nvGrpSpPr>
          <p:cNvPr id="128" name="组合 127"/>
          <p:cNvGrpSpPr/>
          <p:nvPr/>
        </p:nvGrpSpPr>
        <p:grpSpPr>
          <a:xfrm>
            <a:off x="6044051" y="1657989"/>
            <a:ext cx="727984" cy="727984"/>
            <a:chOff x="1377884" y="1463694"/>
            <a:chExt cx="727984" cy="727984"/>
          </a:xfrm>
        </p:grpSpPr>
        <p:grpSp>
          <p:nvGrpSpPr>
            <p:cNvPr id="129" name="组合 128"/>
            <p:cNvGrpSpPr/>
            <p:nvPr/>
          </p:nvGrpSpPr>
          <p:grpSpPr>
            <a:xfrm>
              <a:off x="1377884" y="1463694"/>
              <a:ext cx="727984" cy="727984"/>
              <a:chOff x="372609" y="2524616"/>
              <a:chExt cx="2739344" cy="2739343"/>
            </a:xfrm>
          </p:grpSpPr>
          <p:sp>
            <p:nvSpPr>
              <p:cNvPr id="131" name="椭圆 130"/>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sp>
            <p:nvSpPr>
              <p:cNvPr id="132" name="椭圆 131"/>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grpSp>
        <p:sp>
          <p:nvSpPr>
            <p:cNvPr id="130" name="TextBox 129"/>
            <p:cNvSpPr txBox="1"/>
            <p:nvPr/>
          </p:nvSpPr>
          <p:spPr>
            <a:xfrm>
              <a:off x="1538936" y="1590911"/>
              <a:ext cx="405881" cy="523220"/>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800" dirty="0">
                  <a:solidFill>
                    <a:schemeClr val="tx1">
                      <a:lumMod val="65000"/>
                      <a:lumOff val="35000"/>
                    </a:schemeClr>
                  </a:solidFill>
                  <a:ea typeface="张海山锐线体简" panose="02000000000000000000" pitchFamily="2" charset="-122"/>
                </a:rPr>
                <a:t>3</a:t>
              </a:r>
              <a:endParaRPr lang="zh-CN" altLang="en-US" sz="2800" dirty="0">
                <a:solidFill>
                  <a:schemeClr val="tx1">
                    <a:lumMod val="65000"/>
                    <a:lumOff val="35000"/>
                  </a:schemeClr>
                </a:solidFill>
                <a:ea typeface="张海山锐线体简" panose="02000000000000000000" pitchFamily="2" charset="-122"/>
              </a:endParaRPr>
            </a:p>
          </p:txBody>
        </p:sp>
      </p:grpSp>
      <p:grpSp>
        <p:nvGrpSpPr>
          <p:cNvPr id="7" name="组合 6"/>
          <p:cNvGrpSpPr/>
          <p:nvPr/>
        </p:nvGrpSpPr>
        <p:grpSpPr>
          <a:xfrm>
            <a:off x="8677176" y="3615308"/>
            <a:ext cx="2682595" cy="2414744"/>
            <a:chOff x="8688288" y="3501008"/>
            <a:chExt cx="2682595" cy="2414744"/>
          </a:xfrm>
        </p:grpSpPr>
        <p:grpSp>
          <p:nvGrpSpPr>
            <p:cNvPr id="68" name="组合 67"/>
            <p:cNvGrpSpPr/>
            <p:nvPr/>
          </p:nvGrpSpPr>
          <p:grpSpPr>
            <a:xfrm>
              <a:off x="8688288" y="3501008"/>
              <a:ext cx="2682595" cy="2414744"/>
              <a:chOff x="757631" y="1755286"/>
              <a:chExt cx="2682595" cy="2414744"/>
            </a:xfrm>
          </p:grpSpPr>
          <p:sp>
            <p:nvSpPr>
              <p:cNvPr id="69" name="Freeform 5"/>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70" name="Freeform 5"/>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73" name="椭圆 72"/>
            <p:cNvSpPr/>
            <p:nvPr/>
          </p:nvSpPr>
          <p:spPr>
            <a:xfrm>
              <a:off x="9066476" y="3745270"/>
              <a:ext cx="1926218" cy="1926217"/>
            </a:xfrm>
            <a:prstGeom prst="ellipse">
              <a:avLst/>
            </a:prstGeom>
            <a:blipFill dpi="0" rotWithShape="1">
              <a:blip r:embed="rId8" cstate="screen">
                <a:extLst>
                  <a:ext uri="{BEBA8EAE-BF5A-486C-A8C5-ECC9F3942E4B}">
                    <a14:imgProps xmlns:a14="http://schemas.microsoft.com/office/drawing/2010/main">
                      <a14:imgLayer r:embed="rId9">
                        <a14:imgEffect>
                          <a14:colorTemperature colorTemp="1750"/>
                        </a14:imgEffect>
                        <a14:imgEffect>
                          <a14:saturation sat="36000"/>
                        </a14:imgEffect>
                      </a14:imgLayer>
                    </a14:imgProps>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grpSp>
        <p:nvGrpSpPr>
          <p:cNvPr id="133" name="组合 132"/>
          <p:cNvGrpSpPr/>
          <p:nvPr/>
        </p:nvGrpSpPr>
        <p:grpSpPr>
          <a:xfrm>
            <a:off x="8662536" y="3684758"/>
            <a:ext cx="727984" cy="727984"/>
            <a:chOff x="1377884" y="1463694"/>
            <a:chExt cx="727984" cy="727984"/>
          </a:xfrm>
        </p:grpSpPr>
        <p:grpSp>
          <p:nvGrpSpPr>
            <p:cNvPr id="134" name="组合 133"/>
            <p:cNvGrpSpPr/>
            <p:nvPr/>
          </p:nvGrpSpPr>
          <p:grpSpPr>
            <a:xfrm>
              <a:off x="1377884" y="1463694"/>
              <a:ext cx="727984" cy="727984"/>
              <a:chOff x="372609" y="2524616"/>
              <a:chExt cx="2739344" cy="2739343"/>
            </a:xfrm>
          </p:grpSpPr>
          <p:sp>
            <p:nvSpPr>
              <p:cNvPr id="136" name="椭圆 135"/>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sp>
            <p:nvSpPr>
              <p:cNvPr id="137" name="椭圆 136"/>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grpSp>
        <p:sp>
          <p:nvSpPr>
            <p:cNvPr id="135" name="TextBox 134"/>
            <p:cNvSpPr txBox="1"/>
            <p:nvPr/>
          </p:nvSpPr>
          <p:spPr>
            <a:xfrm>
              <a:off x="1538936" y="1590911"/>
              <a:ext cx="405881" cy="523220"/>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800" dirty="0">
                  <a:solidFill>
                    <a:schemeClr val="tx1">
                      <a:lumMod val="65000"/>
                      <a:lumOff val="35000"/>
                    </a:schemeClr>
                  </a:solidFill>
                  <a:ea typeface="张海山锐线体简" panose="02000000000000000000" pitchFamily="2" charset="-122"/>
                </a:rPr>
                <a:t>4</a:t>
              </a:r>
              <a:endParaRPr lang="zh-CN" altLang="en-US" sz="2800" dirty="0">
                <a:solidFill>
                  <a:schemeClr val="tx1">
                    <a:lumMod val="65000"/>
                    <a:lumOff val="35000"/>
                  </a:schemeClr>
                </a:solidFill>
                <a:ea typeface="张海山锐线体简" panose="02000000000000000000" pitchFamily="2" charset="-122"/>
              </a:endParaRPr>
            </a:p>
          </p:txBody>
        </p:sp>
      </p:grpSp>
      <p:sp>
        <p:nvSpPr>
          <p:cNvPr id="50"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方案选择</a:t>
            </a:r>
          </a:p>
        </p:txBody>
      </p:sp>
      <p:cxnSp>
        <p:nvCxnSpPr>
          <p:cNvPr id="51" name="直接连接符 50"/>
          <p:cNvCxnSpPr/>
          <p:nvPr/>
        </p:nvCxnSpPr>
        <p:spPr>
          <a:xfrm>
            <a:off x="5449515"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85"/>
                                        </p:tgtEl>
                                        <p:attrNameLst>
                                          <p:attrName>style.visibility</p:attrName>
                                        </p:attrNameLst>
                                      </p:cBhvr>
                                      <p:to>
                                        <p:strVal val="visible"/>
                                      </p:to>
                                    </p:set>
                                    <p:anim calcmode="lin" valueType="num">
                                      <p:cBhvr>
                                        <p:cTn id="21" dur="300" fill="hold"/>
                                        <p:tgtEl>
                                          <p:spTgt spid="85"/>
                                        </p:tgtEl>
                                        <p:attrNameLst>
                                          <p:attrName>ppt_w</p:attrName>
                                        </p:attrNameLst>
                                      </p:cBhvr>
                                      <p:tavLst>
                                        <p:tav tm="0">
                                          <p:val>
                                            <p:fltVal val="0"/>
                                          </p:val>
                                        </p:tav>
                                        <p:tav tm="100000">
                                          <p:val>
                                            <p:strVal val="#ppt_w"/>
                                          </p:val>
                                        </p:tav>
                                      </p:tavLst>
                                    </p:anim>
                                    <p:anim calcmode="lin" valueType="num">
                                      <p:cBhvr>
                                        <p:cTn id="22" dur="300" fill="hold"/>
                                        <p:tgtEl>
                                          <p:spTgt spid="85"/>
                                        </p:tgtEl>
                                        <p:attrNameLst>
                                          <p:attrName>ppt_h</p:attrName>
                                        </p:attrNameLst>
                                      </p:cBhvr>
                                      <p:tavLst>
                                        <p:tav tm="0">
                                          <p:val>
                                            <p:fltVal val="0"/>
                                          </p:val>
                                        </p:tav>
                                        <p:tav tm="100000">
                                          <p:val>
                                            <p:strVal val="#ppt_h"/>
                                          </p:val>
                                        </p:tav>
                                      </p:tavLst>
                                    </p:anim>
                                    <p:animEffect transition="in" filter="fade">
                                      <p:cBhvr>
                                        <p:cTn id="23" dur="300"/>
                                        <p:tgtEl>
                                          <p:spTgt spid="85"/>
                                        </p:tgtEl>
                                      </p:cBhvr>
                                    </p:animEffect>
                                  </p:childTnLst>
                                </p:cTn>
                              </p:par>
                            </p:childTnLst>
                          </p:cTn>
                        </p:par>
                        <p:par>
                          <p:cTn id="24" fill="hold">
                            <p:stCondLst>
                              <p:cond delay="1889"/>
                            </p:stCondLst>
                            <p:childTnLst>
                              <p:par>
                                <p:cTn id="25" presetID="53" presetClass="entr" presetSubtype="16" fill="hold" grpId="0" nodeType="afterEffect">
                                  <p:stCondLst>
                                    <p:cond delay="0"/>
                                  </p:stCondLst>
                                  <p:iterate type="lt">
                                    <p:tmPct val="10000"/>
                                  </p:iterate>
                                  <p:childTnLst>
                                    <p:set>
                                      <p:cBhvr>
                                        <p:cTn id="26" dur="1" fill="hold">
                                          <p:stCondLst>
                                            <p:cond delay="0"/>
                                          </p:stCondLst>
                                        </p:cTn>
                                        <p:tgtEl>
                                          <p:spTgt spid="100"/>
                                        </p:tgtEl>
                                        <p:attrNameLst>
                                          <p:attrName>style.visibility</p:attrName>
                                        </p:attrNameLst>
                                      </p:cBhvr>
                                      <p:to>
                                        <p:strVal val="visible"/>
                                      </p:to>
                                    </p:set>
                                    <p:anim calcmode="lin" valueType="num">
                                      <p:cBhvr>
                                        <p:cTn id="27" dur="250" fill="hold"/>
                                        <p:tgtEl>
                                          <p:spTgt spid="100"/>
                                        </p:tgtEl>
                                        <p:attrNameLst>
                                          <p:attrName>ppt_w</p:attrName>
                                        </p:attrNameLst>
                                      </p:cBhvr>
                                      <p:tavLst>
                                        <p:tav tm="0">
                                          <p:val>
                                            <p:fltVal val="0"/>
                                          </p:val>
                                        </p:tav>
                                        <p:tav tm="100000">
                                          <p:val>
                                            <p:strVal val="#ppt_w"/>
                                          </p:val>
                                        </p:tav>
                                      </p:tavLst>
                                    </p:anim>
                                    <p:anim calcmode="lin" valueType="num">
                                      <p:cBhvr>
                                        <p:cTn id="28" dur="250" fill="hold"/>
                                        <p:tgtEl>
                                          <p:spTgt spid="100"/>
                                        </p:tgtEl>
                                        <p:attrNameLst>
                                          <p:attrName>ppt_h</p:attrName>
                                        </p:attrNameLst>
                                      </p:cBhvr>
                                      <p:tavLst>
                                        <p:tav tm="0">
                                          <p:val>
                                            <p:fltVal val="0"/>
                                          </p:val>
                                        </p:tav>
                                        <p:tav tm="100000">
                                          <p:val>
                                            <p:strVal val="#ppt_h"/>
                                          </p:val>
                                        </p:tav>
                                      </p:tavLst>
                                    </p:anim>
                                    <p:animEffect transition="in" filter="fade">
                                      <p:cBhvr>
                                        <p:cTn id="29" dur="250"/>
                                        <p:tgtEl>
                                          <p:spTgt spid="100"/>
                                        </p:tgtEl>
                                      </p:cBhvr>
                                    </p:animEffect>
                                  </p:childTnLst>
                                </p:cTn>
                              </p:par>
                            </p:childTnLst>
                          </p:cTn>
                        </p:par>
                        <p:par>
                          <p:cTn id="30" fill="hold">
                            <p:stCondLst>
                              <p:cond delay="2865"/>
                            </p:stCondLst>
                            <p:childTnLst>
                              <p:par>
                                <p:cTn id="31" presetID="2" presetClass="entr" presetSubtype="1" decel="10000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1000" fill="hold"/>
                                        <p:tgtEl>
                                          <p:spTgt spid="5"/>
                                        </p:tgtEl>
                                        <p:attrNameLst>
                                          <p:attrName>ppt_x</p:attrName>
                                        </p:attrNameLst>
                                      </p:cBhvr>
                                      <p:tavLst>
                                        <p:tav tm="0">
                                          <p:val>
                                            <p:strVal val="#ppt_x"/>
                                          </p:val>
                                        </p:tav>
                                        <p:tav tm="100000">
                                          <p:val>
                                            <p:strVal val="#ppt_x"/>
                                          </p:val>
                                        </p:tav>
                                      </p:tavLst>
                                    </p:anim>
                                    <p:anim calcmode="lin" valueType="num">
                                      <p:cBhvr additive="base">
                                        <p:cTn id="34" dur="1000" fill="hold"/>
                                        <p:tgtEl>
                                          <p:spTgt spid="5"/>
                                        </p:tgtEl>
                                        <p:attrNameLst>
                                          <p:attrName>ppt_y</p:attrName>
                                        </p:attrNameLst>
                                      </p:cBhvr>
                                      <p:tavLst>
                                        <p:tav tm="0">
                                          <p:val>
                                            <p:strVal val="0-#ppt_h/2"/>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childTnLst>
                          </p:cTn>
                        </p:par>
                        <p:par>
                          <p:cTn id="38" fill="hold">
                            <p:stCondLst>
                              <p:cond delay="3865"/>
                            </p:stCondLst>
                            <p:childTnLst>
                              <p:par>
                                <p:cTn id="39" presetID="42" presetClass="entr" presetSubtype="0" fill="hold" nodeType="after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anim calcmode="lin" valueType="num">
                                      <p:cBhvr>
                                        <p:cTn id="42" dur="500" fill="hold"/>
                                        <p:tgtEl>
                                          <p:spTgt spid="123"/>
                                        </p:tgtEl>
                                        <p:attrNameLst>
                                          <p:attrName>ppt_x</p:attrName>
                                        </p:attrNameLst>
                                      </p:cBhvr>
                                      <p:tavLst>
                                        <p:tav tm="0">
                                          <p:val>
                                            <p:strVal val="#ppt_x"/>
                                          </p:val>
                                        </p:tav>
                                        <p:tav tm="100000">
                                          <p:val>
                                            <p:strVal val="#ppt_x"/>
                                          </p:val>
                                        </p:tav>
                                      </p:tavLst>
                                    </p:anim>
                                    <p:anim calcmode="lin" valueType="num">
                                      <p:cBhvr>
                                        <p:cTn id="43" dur="500" fill="hold"/>
                                        <p:tgtEl>
                                          <p:spTgt spid="123"/>
                                        </p:tgtEl>
                                        <p:attrNameLst>
                                          <p:attrName>ppt_y</p:attrName>
                                        </p:attrNameLst>
                                      </p:cBhvr>
                                      <p:tavLst>
                                        <p:tav tm="0">
                                          <p:val>
                                            <p:strVal val="#ppt_y+.1"/>
                                          </p:val>
                                        </p:tav>
                                        <p:tav tm="100000">
                                          <p:val>
                                            <p:strVal val="#ppt_y"/>
                                          </p:val>
                                        </p:tav>
                                      </p:tavLst>
                                    </p:anim>
                                  </p:childTnLst>
                                </p:cTn>
                              </p:par>
                            </p:childTnLst>
                          </p:cTn>
                        </p:par>
                        <p:par>
                          <p:cTn id="44" fill="hold">
                            <p:stCondLst>
                              <p:cond delay="4365"/>
                            </p:stCondLst>
                            <p:childTnLst>
                              <p:par>
                                <p:cTn id="45" presetID="53" presetClass="entr" presetSubtype="16" fill="hold" grpId="0" nodeType="afterEffect">
                                  <p:stCondLst>
                                    <p:cond delay="0"/>
                                  </p:stCondLst>
                                  <p:iterate type="lt">
                                    <p:tmPct val="10000"/>
                                  </p:iterate>
                                  <p:childTnLst>
                                    <p:set>
                                      <p:cBhvr>
                                        <p:cTn id="46" dur="1" fill="hold">
                                          <p:stCondLst>
                                            <p:cond delay="0"/>
                                          </p:stCondLst>
                                        </p:cTn>
                                        <p:tgtEl>
                                          <p:spTgt spid="99"/>
                                        </p:tgtEl>
                                        <p:attrNameLst>
                                          <p:attrName>style.visibility</p:attrName>
                                        </p:attrNameLst>
                                      </p:cBhvr>
                                      <p:to>
                                        <p:strVal val="visible"/>
                                      </p:to>
                                    </p:set>
                                    <p:anim calcmode="lin" valueType="num">
                                      <p:cBhvr>
                                        <p:cTn id="47" dur="300" fill="hold"/>
                                        <p:tgtEl>
                                          <p:spTgt spid="99"/>
                                        </p:tgtEl>
                                        <p:attrNameLst>
                                          <p:attrName>ppt_w</p:attrName>
                                        </p:attrNameLst>
                                      </p:cBhvr>
                                      <p:tavLst>
                                        <p:tav tm="0">
                                          <p:val>
                                            <p:fltVal val="0"/>
                                          </p:val>
                                        </p:tav>
                                        <p:tav tm="100000">
                                          <p:val>
                                            <p:strVal val="#ppt_w"/>
                                          </p:val>
                                        </p:tav>
                                      </p:tavLst>
                                    </p:anim>
                                    <p:anim calcmode="lin" valueType="num">
                                      <p:cBhvr>
                                        <p:cTn id="48" dur="300" fill="hold"/>
                                        <p:tgtEl>
                                          <p:spTgt spid="99"/>
                                        </p:tgtEl>
                                        <p:attrNameLst>
                                          <p:attrName>ppt_h</p:attrName>
                                        </p:attrNameLst>
                                      </p:cBhvr>
                                      <p:tavLst>
                                        <p:tav tm="0">
                                          <p:val>
                                            <p:fltVal val="0"/>
                                          </p:val>
                                        </p:tav>
                                        <p:tav tm="100000">
                                          <p:val>
                                            <p:strVal val="#ppt_h"/>
                                          </p:val>
                                        </p:tav>
                                      </p:tavLst>
                                    </p:anim>
                                    <p:animEffect transition="in" filter="fade">
                                      <p:cBhvr>
                                        <p:cTn id="49" dur="300"/>
                                        <p:tgtEl>
                                          <p:spTgt spid="99"/>
                                        </p:tgtEl>
                                      </p:cBhvr>
                                    </p:animEffect>
                                  </p:childTnLst>
                                </p:cTn>
                              </p:par>
                            </p:childTnLst>
                          </p:cTn>
                        </p:par>
                        <p:par>
                          <p:cTn id="50" fill="hold">
                            <p:stCondLst>
                              <p:cond delay="4755"/>
                            </p:stCondLst>
                            <p:childTnLst>
                              <p:par>
                                <p:cTn id="51" presetID="53" presetClass="entr" presetSubtype="16" fill="hold" grpId="0" nodeType="afterEffect">
                                  <p:stCondLst>
                                    <p:cond delay="0"/>
                                  </p:stCondLst>
                                  <p:iterate type="lt">
                                    <p:tmPct val="10000"/>
                                  </p:iterate>
                                  <p:childTnLst>
                                    <p:set>
                                      <p:cBhvr>
                                        <p:cTn id="52" dur="1" fill="hold">
                                          <p:stCondLst>
                                            <p:cond delay="0"/>
                                          </p:stCondLst>
                                        </p:cTn>
                                        <p:tgtEl>
                                          <p:spTgt spid="98"/>
                                        </p:tgtEl>
                                        <p:attrNameLst>
                                          <p:attrName>style.visibility</p:attrName>
                                        </p:attrNameLst>
                                      </p:cBhvr>
                                      <p:to>
                                        <p:strVal val="visible"/>
                                      </p:to>
                                    </p:set>
                                    <p:anim calcmode="lin" valueType="num">
                                      <p:cBhvr>
                                        <p:cTn id="53" dur="250" fill="hold"/>
                                        <p:tgtEl>
                                          <p:spTgt spid="98"/>
                                        </p:tgtEl>
                                        <p:attrNameLst>
                                          <p:attrName>ppt_w</p:attrName>
                                        </p:attrNameLst>
                                      </p:cBhvr>
                                      <p:tavLst>
                                        <p:tav tm="0">
                                          <p:val>
                                            <p:fltVal val="0"/>
                                          </p:val>
                                        </p:tav>
                                        <p:tav tm="100000">
                                          <p:val>
                                            <p:strVal val="#ppt_w"/>
                                          </p:val>
                                        </p:tav>
                                      </p:tavLst>
                                    </p:anim>
                                    <p:anim calcmode="lin" valueType="num">
                                      <p:cBhvr>
                                        <p:cTn id="54" dur="250" fill="hold"/>
                                        <p:tgtEl>
                                          <p:spTgt spid="98"/>
                                        </p:tgtEl>
                                        <p:attrNameLst>
                                          <p:attrName>ppt_h</p:attrName>
                                        </p:attrNameLst>
                                      </p:cBhvr>
                                      <p:tavLst>
                                        <p:tav tm="0">
                                          <p:val>
                                            <p:fltVal val="0"/>
                                          </p:val>
                                        </p:tav>
                                        <p:tav tm="100000">
                                          <p:val>
                                            <p:strVal val="#ppt_h"/>
                                          </p:val>
                                        </p:tav>
                                      </p:tavLst>
                                    </p:anim>
                                    <p:animEffect transition="in" filter="fade">
                                      <p:cBhvr>
                                        <p:cTn id="55" dur="250"/>
                                        <p:tgtEl>
                                          <p:spTgt spid="98"/>
                                        </p:tgtEl>
                                      </p:cBhvr>
                                    </p:animEffect>
                                  </p:childTnLst>
                                </p:cTn>
                              </p:par>
                            </p:childTnLst>
                          </p:cTn>
                        </p:par>
                        <p:par>
                          <p:cTn id="56" fill="hold">
                            <p:stCondLst>
                              <p:cond delay="5730"/>
                            </p:stCondLst>
                            <p:childTnLst>
                              <p:par>
                                <p:cTn id="57" presetID="2" presetClass="entr" presetSubtype="2" decel="100000"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1000" fill="hold"/>
                                        <p:tgtEl>
                                          <p:spTgt spid="6"/>
                                        </p:tgtEl>
                                        <p:attrNameLst>
                                          <p:attrName>ppt_x</p:attrName>
                                        </p:attrNameLst>
                                      </p:cBhvr>
                                      <p:tavLst>
                                        <p:tav tm="0">
                                          <p:val>
                                            <p:strVal val="1+#ppt_w/2"/>
                                          </p:val>
                                        </p:tav>
                                        <p:tav tm="100000">
                                          <p:val>
                                            <p:strVal val="#ppt_x"/>
                                          </p:val>
                                        </p:tav>
                                      </p:tavLst>
                                    </p:anim>
                                    <p:anim calcmode="lin" valueType="num">
                                      <p:cBhvr additive="base">
                                        <p:cTn id="60" dur="1000" fill="hold"/>
                                        <p:tgtEl>
                                          <p:spTgt spid="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1000"/>
                                        <p:tgtEl>
                                          <p:spTgt spid="6"/>
                                        </p:tgtEl>
                                      </p:cBhvr>
                                    </p:animEffect>
                                  </p:childTnLst>
                                </p:cTn>
                              </p:par>
                            </p:childTnLst>
                          </p:cTn>
                        </p:par>
                        <p:par>
                          <p:cTn id="64" fill="hold">
                            <p:stCondLst>
                              <p:cond delay="6730"/>
                            </p:stCondLst>
                            <p:childTnLst>
                              <p:par>
                                <p:cTn id="65" presetID="42" presetClass="entr" presetSubtype="0" fill="hold" nodeType="afterEffect">
                                  <p:stCondLst>
                                    <p:cond delay="0"/>
                                  </p:stCondLst>
                                  <p:childTnLst>
                                    <p:set>
                                      <p:cBhvr>
                                        <p:cTn id="66" dur="1" fill="hold">
                                          <p:stCondLst>
                                            <p:cond delay="0"/>
                                          </p:stCondLst>
                                        </p:cTn>
                                        <p:tgtEl>
                                          <p:spTgt spid="128"/>
                                        </p:tgtEl>
                                        <p:attrNameLst>
                                          <p:attrName>style.visibility</p:attrName>
                                        </p:attrNameLst>
                                      </p:cBhvr>
                                      <p:to>
                                        <p:strVal val="visible"/>
                                      </p:to>
                                    </p:set>
                                    <p:animEffect transition="in" filter="fade">
                                      <p:cBhvr>
                                        <p:cTn id="67" dur="500"/>
                                        <p:tgtEl>
                                          <p:spTgt spid="128"/>
                                        </p:tgtEl>
                                      </p:cBhvr>
                                    </p:animEffect>
                                    <p:anim calcmode="lin" valueType="num">
                                      <p:cBhvr>
                                        <p:cTn id="68" dur="500" fill="hold"/>
                                        <p:tgtEl>
                                          <p:spTgt spid="128"/>
                                        </p:tgtEl>
                                        <p:attrNameLst>
                                          <p:attrName>ppt_x</p:attrName>
                                        </p:attrNameLst>
                                      </p:cBhvr>
                                      <p:tavLst>
                                        <p:tav tm="0">
                                          <p:val>
                                            <p:strVal val="#ppt_x"/>
                                          </p:val>
                                        </p:tav>
                                        <p:tav tm="100000">
                                          <p:val>
                                            <p:strVal val="#ppt_x"/>
                                          </p:val>
                                        </p:tav>
                                      </p:tavLst>
                                    </p:anim>
                                    <p:anim calcmode="lin" valueType="num">
                                      <p:cBhvr>
                                        <p:cTn id="69" dur="500" fill="hold"/>
                                        <p:tgtEl>
                                          <p:spTgt spid="128"/>
                                        </p:tgtEl>
                                        <p:attrNameLst>
                                          <p:attrName>ppt_y</p:attrName>
                                        </p:attrNameLst>
                                      </p:cBhvr>
                                      <p:tavLst>
                                        <p:tav tm="0">
                                          <p:val>
                                            <p:strVal val="#ppt_y+.1"/>
                                          </p:val>
                                        </p:tav>
                                        <p:tav tm="100000">
                                          <p:val>
                                            <p:strVal val="#ppt_y"/>
                                          </p:val>
                                        </p:tav>
                                      </p:tavLst>
                                    </p:anim>
                                  </p:childTnLst>
                                </p:cTn>
                              </p:par>
                            </p:childTnLst>
                          </p:cTn>
                        </p:par>
                        <p:par>
                          <p:cTn id="70" fill="hold">
                            <p:stCondLst>
                              <p:cond delay="7230"/>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105"/>
                                        </p:tgtEl>
                                        <p:attrNameLst>
                                          <p:attrName>style.visibility</p:attrName>
                                        </p:attrNameLst>
                                      </p:cBhvr>
                                      <p:to>
                                        <p:strVal val="visible"/>
                                      </p:to>
                                    </p:set>
                                    <p:anim calcmode="lin" valueType="num">
                                      <p:cBhvr>
                                        <p:cTn id="73" dur="300" fill="hold"/>
                                        <p:tgtEl>
                                          <p:spTgt spid="105"/>
                                        </p:tgtEl>
                                        <p:attrNameLst>
                                          <p:attrName>ppt_w</p:attrName>
                                        </p:attrNameLst>
                                      </p:cBhvr>
                                      <p:tavLst>
                                        <p:tav tm="0">
                                          <p:val>
                                            <p:fltVal val="0"/>
                                          </p:val>
                                        </p:tav>
                                        <p:tav tm="100000">
                                          <p:val>
                                            <p:strVal val="#ppt_w"/>
                                          </p:val>
                                        </p:tav>
                                      </p:tavLst>
                                    </p:anim>
                                    <p:anim calcmode="lin" valueType="num">
                                      <p:cBhvr>
                                        <p:cTn id="74" dur="300" fill="hold"/>
                                        <p:tgtEl>
                                          <p:spTgt spid="105"/>
                                        </p:tgtEl>
                                        <p:attrNameLst>
                                          <p:attrName>ppt_h</p:attrName>
                                        </p:attrNameLst>
                                      </p:cBhvr>
                                      <p:tavLst>
                                        <p:tav tm="0">
                                          <p:val>
                                            <p:fltVal val="0"/>
                                          </p:val>
                                        </p:tav>
                                        <p:tav tm="100000">
                                          <p:val>
                                            <p:strVal val="#ppt_h"/>
                                          </p:val>
                                        </p:tav>
                                      </p:tavLst>
                                    </p:anim>
                                    <p:animEffect transition="in" filter="fade">
                                      <p:cBhvr>
                                        <p:cTn id="75" dur="300"/>
                                        <p:tgtEl>
                                          <p:spTgt spid="105"/>
                                        </p:tgtEl>
                                      </p:cBhvr>
                                    </p:animEffect>
                                  </p:childTnLst>
                                </p:cTn>
                              </p:par>
                            </p:childTnLst>
                          </p:cTn>
                        </p:par>
                        <p:par>
                          <p:cTn id="76" fill="hold">
                            <p:stCondLst>
                              <p:cond delay="7619"/>
                            </p:stCondLst>
                            <p:childTnLst>
                              <p:par>
                                <p:cTn id="77" presetID="53" presetClass="entr" presetSubtype="16" fill="hold" grpId="0" nodeType="afterEffect">
                                  <p:stCondLst>
                                    <p:cond delay="0"/>
                                  </p:stCondLst>
                                  <p:iterate type="lt">
                                    <p:tmPct val="10000"/>
                                  </p:iterate>
                                  <p:childTnLst>
                                    <p:set>
                                      <p:cBhvr>
                                        <p:cTn id="78" dur="1" fill="hold">
                                          <p:stCondLst>
                                            <p:cond delay="0"/>
                                          </p:stCondLst>
                                        </p:cTn>
                                        <p:tgtEl>
                                          <p:spTgt spid="112"/>
                                        </p:tgtEl>
                                        <p:attrNameLst>
                                          <p:attrName>style.visibility</p:attrName>
                                        </p:attrNameLst>
                                      </p:cBhvr>
                                      <p:to>
                                        <p:strVal val="visible"/>
                                      </p:to>
                                    </p:set>
                                    <p:anim calcmode="lin" valueType="num">
                                      <p:cBhvr>
                                        <p:cTn id="79" dur="250" fill="hold"/>
                                        <p:tgtEl>
                                          <p:spTgt spid="112"/>
                                        </p:tgtEl>
                                        <p:attrNameLst>
                                          <p:attrName>ppt_w</p:attrName>
                                        </p:attrNameLst>
                                      </p:cBhvr>
                                      <p:tavLst>
                                        <p:tav tm="0">
                                          <p:val>
                                            <p:fltVal val="0"/>
                                          </p:val>
                                        </p:tav>
                                        <p:tav tm="100000">
                                          <p:val>
                                            <p:strVal val="#ppt_w"/>
                                          </p:val>
                                        </p:tav>
                                      </p:tavLst>
                                    </p:anim>
                                    <p:anim calcmode="lin" valueType="num">
                                      <p:cBhvr>
                                        <p:cTn id="80" dur="250" fill="hold"/>
                                        <p:tgtEl>
                                          <p:spTgt spid="112"/>
                                        </p:tgtEl>
                                        <p:attrNameLst>
                                          <p:attrName>ppt_h</p:attrName>
                                        </p:attrNameLst>
                                      </p:cBhvr>
                                      <p:tavLst>
                                        <p:tav tm="0">
                                          <p:val>
                                            <p:fltVal val="0"/>
                                          </p:val>
                                        </p:tav>
                                        <p:tav tm="100000">
                                          <p:val>
                                            <p:strVal val="#ppt_h"/>
                                          </p:val>
                                        </p:tav>
                                      </p:tavLst>
                                    </p:anim>
                                    <p:animEffect transition="in" filter="fade">
                                      <p:cBhvr>
                                        <p:cTn id="81" dur="250"/>
                                        <p:tgtEl>
                                          <p:spTgt spid="112"/>
                                        </p:tgtEl>
                                      </p:cBhvr>
                                    </p:animEffect>
                                  </p:childTnLst>
                                </p:cTn>
                              </p:par>
                            </p:childTnLst>
                          </p:cTn>
                        </p:par>
                        <p:par>
                          <p:cTn id="82" fill="hold">
                            <p:stCondLst>
                              <p:cond delay="8594"/>
                            </p:stCondLst>
                            <p:childTnLst>
                              <p:par>
                                <p:cTn id="83" presetID="2" presetClass="entr" presetSubtype="8" decel="100000" fill="hold" nodeType="after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additive="base">
                                        <p:cTn id="85" dur="1000" fill="hold"/>
                                        <p:tgtEl>
                                          <p:spTgt spid="7"/>
                                        </p:tgtEl>
                                        <p:attrNameLst>
                                          <p:attrName>ppt_x</p:attrName>
                                        </p:attrNameLst>
                                      </p:cBhvr>
                                      <p:tavLst>
                                        <p:tav tm="0">
                                          <p:val>
                                            <p:strVal val="0-#ppt_w/2"/>
                                          </p:val>
                                        </p:tav>
                                        <p:tav tm="100000">
                                          <p:val>
                                            <p:strVal val="#ppt_x"/>
                                          </p:val>
                                        </p:tav>
                                      </p:tavLst>
                                    </p:anim>
                                    <p:anim calcmode="lin" valueType="num">
                                      <p:cBhvr additive="base">
                                        <p:cTn id="86" dur="1000" fill="hold"/>
                                        <p:tgtEl>
                                          <p:spTgt spid="7"/>
                                        </p:tgtEl>
                                        <p:attrNameLst>
                                          <p:attrName>ppt_y</p:attrName>
                                        </p:attrNameLst>
                                      </p:cBhvr>
                                      <p:tavLst>
                                        <p:tav tm="0">
                                          <p:val>
                                            <p:strVal val="#ppt_y"/>
                                          </p:val>
                                        </p:tav>
                                        <p:tav tm="100000">
                                          <p:val>
                                            <p:strVal val="#ppt_y"/>
                                          </p:val>
                                        </p:tav>
                                      </p:tavLst>
                                    </p:anim>
                                  </p:childTnLst>
                                </p:cTn>
                              </p:par>
                              <p:par>
                                <p:cTn id="87" presetID="10" presetClass="entr" presetSubtype="0" fill="hold" nodeType="with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fade">
                                      <p:cBhvr>
                                        <p:cTn id="89" dur="1000"/>
                                        <p:tgtEl>
                                          <p:spTgt spid="7"/>
                                        </p:tgtEl>
                                      </p:cBhvr>
                                    </p:animEffect>
                                  </p:childTnLst>
                                </p:cTn>
                              </p:par>
                            </p:childTnLst>
                          </p:cTn>
                        </p:par>
                        <p:par>
                          <p:cTn id="90" fill="hold">
                            <p:stCondLst>
                              <p:cond delay="9594"/>
                            </p:stCondLst>
                            <p:childTnLst>
                              <p:par>
                                <p:cTn id="91" presetID="42" presetClass="entr" presetSubtype="0" fill="hold" nodeType="afterEffect">
                                  <p:stCondLst>
                                    <p:cond delay="0"/>
                                  </p:stCondLst>
                                  <p:childTnLst>
                                    <p:set>
                                      <p:cBhvr>
                                        <p:cTn id="92" dur="1" fill="hold">
                                          <p:stCondLst>
                                            <p:cond delay="0"/>
                                          </p:stCondLst>
                                        </p:cTn>
                                        <p:tgtEl>
                                          <p:spTgt spid="133"/>
                                        </p:tgtEl>
                                        <p:attrNameLst>
                                          <p:attrName>style.visibility</p:attrName>
                                        </p:attrNameLst>
                                      </p:cBhvr>
                                      <p:to>
                                        <p:strVal val="visible"/>
                                      </p:to>
                                    </p:set>
                                    <p:animEffect transition="in" filter="fade">
                                      <p:cBhvr>
                                        <p:cTn id="93" dur="500"/>
                                        <p:tgtEl>
                                          <p:spTgt spid="133"/>
                                        </p:tgtEl>
                                      </p:cBhvr>
                                    </p:animEffect>
                                    <p:anim calcmode="lin" valueType="num">
                                      <p:cBhvr>
                                        <p:cTn id="94" dur="500" fill="hold"/>
                                        <p:tgtEl>
                                          <p:spTgt spid="133"/>
                                        </p:tgtEl>
                                        <p:attrNameLst>
                                          <p:attrName>ppt_x</p:attrName>
                                        </p:attrNameLst>
                                      </p:cBhvr>
                                      <p:tavLst>
                                        <p:tav tm="0">
                                          <p:val>
                                            <p:strVal val="#ppt_x"/>
                                          </p:val>
                                        </p:tav>
                                        <p:tav tm="100000">
                                          <p:val>
                                            <p:strVal val="#ppt_x"/>
                                          </p:val>
                                        </p:tav>
                                      </p:tavLst>
                                    </p:anim>
                                    <p:anim calcmode="lin" valueType="num">
                                      <p:cBhvr>
                                        <p:cTn id="95" dur="500" fill="hold"/>
                                        <p:tgtEl>
                                          <p:spTgt spid="133"/>
                                        </p:tgtEl>
                                        <p:attrNameLst>
                                          <p:attrName>ppt_y</p:attrName>
                                        </p:attrNameLst>
                                      </p:cBhvr>
                                      <p:tavLst>
                                        <p:tav tm="0">
                                          <p:val>
                                            <p:strVal val="#ppt_y+.1"/>
                                          </p:val>
                                        </p:tav>
                                        <p:tav tm="100000">
                                          <p:val>
                                            <p:strVal val="#ppt_y"/>
                                          </p:val>
                                        </p:tav>
                                      </p:tavLst>
                                    </p:anim>
                                  </p:childTnLst>
                                </p:cTn>
                              </p:par>
                            </p:childTnLst>
                          </p:cTn>
                        </p:par>
                        <p:par>
                          <p:cTn id="96" fill="hold">
                            <p:stCondLst>
                              <p:cond delay="10094"/>
                            </p:stCondLst>
                            <p:childTnLst>
                              <p:par>
                                <p:cTn id="97" presetID="53" presetClass="entr" presetSubtype="16" fill="hold" grpId="0" nodeType="afterEffect">
                                  <p:stCondLst>
                                    <p:cond delay="0"/>
                                  </p:stCondLst>
                                  <p:iterate type="lt">
                                    <p:tmPct val="10000"/>
                                  </p:iterate>
                                  <p:childTnLst>
                                    <p:set>
                                      <p:cBhvr>
                                        <p:cTn id="98" dur="1" fill="hold">
                                          <p:stCondLst>
                                            <p:cond delay="0"/>
                                          </p:stCondLst>
                                        </p:cTn>
                                        <p:tgtEl>
                                          <p:spTgt spid="111"/>
                                        </p:tgtEl>
                                        <p:attrNameLst>
                                          <p:attrName>style.visibility</p:attrName>
                                        </p:attrNameLst>
                                      </p:cBhvr>
                                      <p:to>
                                        <p:strVal val="visible"/>
                                      </p:to>
                                    </p:set>
                                    <p:anim calcmode="lin" valueType="num">
                                      <p:cBhvr>
                                        <p:cTn id="99" dur="300" fill="hold"/>
                                        <p:tgtEl>
                                          <p:spTgt spid="111"/>
                                        </p:tgtEl>
                                        <p:attrNameLst>
                                          <p:attrName>ppt_w</p:attrName>
                                        </p:attrNameLst>
                                      </p:cBhvr>
                                      <p:tavLst>
                                        <p:tav tm="0">
                                          <p:val>
                                            <p:fltVal val="0"/>
                                          </p:val>
                                        </p:tav>
                                        <p:tav tm="100000">
                                          <p:val>
                                            <p:strVal val="#ppt_w"/>
                                          </p:val>
                                        </p:tav>
                                      </p:tavLst>
                                    </p:anim>
                                    <p:anim calcmode="lin" valueType="num">
                                      <p:cBhvr>
                                        <p:cTn id="100" dur="300" fill="hold"/>
                                        <p:tgtEl>
                                          <p:spTgt spid="111"/>
                                        </p:tgtEl>
                                        <p:attrNameLst>
                                          <p:attrName>ppt_h</p:attrName>
                                        </p:attrNameLst>
                                      </p:cBhvr>
                                      <p:tavLst>
                                        <p:tav tm="0">
                                          <p:val>
                                            <p:fltVal val="0"/>
                                          </p:val>
                                        </p:tav>
                                        <p:tav tm="100000">
                                          <p:val>
                                            <p:strVal val="#ppt_h"/>
                                          </p:val>
                                        </p:tav>
                                      </p:tavLst>
                                    </p:anim>
                                    <p:animEffect transition="in" filter="fade">
                                      <p:cBhvr>
                                        <p:cTn id="101" dur="300"/>
                                        <p:tgtEl>
                                          <p:spTgt spid="111"/>
                                        </p:tgtEl>
                                      </p:cBhvr>
                                    </p:animEffect>
                                  </p:childTnLst>
                                </p:cTn>
                              </p:par>
                            </p:childTnLst>
                          </p:cTn>
                        </p:par>
                        <p:par>
                          <p:cTn id="102" fill="hold">
                            <p:stCondLst>
                              <p:cond delay="10485"/>
                            </p:stCondLst>
                            <p:childTnLst>
                              <p:par>
                                <p:cTn id="103" presetID="53" presetClass="entr" presetSubtype="16" fill="hold" grpId="0" nodeType="afterEffect">
                                  <p:stCondLst>
                                    <p:cond delay="0"/>
                                  </p:stCondLst>
                                  <p:iterate type="lt">
                                    <p:tmPct val="10000"/>
                                  </p:iterate>
                                  <p:childTnLst>
                                    <p:set>
                                      <p:cBhvr>
                                        <p:cTn id="104" dur="1" fill="hold">
                                          <p:stCondLst>
                                            <p:cond delay="0"/>
                                          </p:stCondLst>
                                        </p:cTn>
                                        <p:tgtEl>
                                          <p:spTgt spid="110"/>
                                        </p:tgtEl>
                                        <p:attrNameLst>
                                          <p:attrName>style.visibility</p:attrName>
                                        </p:attrNameLst>
                                      </p:cBhvr>
                                      <p:to>
                                        <p:strVal val="visible"/>
                                      </p:to>
                                    </p:set>
                                    <p:anim calcmode="lin" valueType="num">
                                      <p:cBhvr>
                                        <p:cTn id="105" dur="250" fill="hold"/>
                                        <p:tgtEl>
                                          <p:spTgt spid="110"/>
                                        </p:tgtEl>
                                        <p:attrNameLst>
                                          <p:attrName>ppt_w</p:attrName>
                                        </p:attrNameLst>
                                      </p:cBhvr>
                                      <p:tavLst>
                                        <p:tav tm="0">
                                          <p:val>
                                            <p:fltVal val="0"/>
                                          </p:val>
                                        </p:tav>
                                        <p:tav tm="100000">
                                          <p:val>
                                            <p:strVal val="#ppt_w"/>
                                          </p:val>
                                        </p:tav>
                                      </p:tavLst>
                                    </p:anim>
                                    <p:anim calcmode="lin" valueType="num">
                                      <p:cBhvr>
                                        <p:cTn id="106" dur="250" fill="hold"/>
                                        <p:tgtEl>
                                          <p:spTgt spid="110"/>
                                        </p:tgtEl>
                                        <p:attrNameLst>
                                          <p:attrName>ppt_h</p:attrName>
                                        </p:attrNameLst>
                                      </p:cBhvr>
                                      <p:tavLst>
                                        <p:tav tm="0">
                                          <p:val>
                                            <p:fltVal val="0"/>
                                          </p:val>
                                        </p:tav>
                                        <p:tav tm="100000">
                                          <p:val>
                                            <p:strVal val="#ppt_h"/>
                                          </p:val>
                                        </p:tav>
                                      </p:tavLst>
                                    </p:anim>
                                    <p:animEffect transition="in" filter="fade">
                                      <p:cBhvr>
                                        <p:cTn id="107"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98" grpId="0"/>
      <p:bldP spid="99" grpId="0"/>
      <p:bldP spid="100" grpId="0"/>
      <p:bldP spid="105" grpId="0"/>
      <p:bldP spid="110" grpId="0"/>
      <p:bldP spid="111" grpId="0"/>
      <p:bldP spid="11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3399619" y="2326681"/>
            <a:ext cx="3021370" cy="4323617"/>
            <a:chOff x="3397589" y="2327219"/>
            <a:chExt cx="3020977" cy="4324618"/>
          </a:xfrm>
        </p:grpSpPr>
        <p:sp>
          <p:nvSpPr>
            <p:cNvPr id="3" name="椭圆 159"/>
            <p:cNvSpPr/>
            <p:nvPr/>
          </p:nvSpPr>
          <p:spPr>
            <a:xfrm rot="1980000">
              <a:off x="3397589" y="5487147"/>
              <a:ext cx="3020977" cy="1164690"/>
            </a:xfrm>
            <a:custGeom>
              <a:avLst/>
              <a:gdLst>
                <a:gd name="connsiteX0" fmla="*/ 0 w 3518755"/>
                <a:gd name="connsiteY0" fmla="*/ 657420 h 1314840"/>
                <a:gd name="connsiteX1" fmla="*/ 1759378 w 3518755"/>
                <a:gd name="connsiteY1" fmla="*/ 0 h 1314840"/>
                <a:gd name="connsiteX2" fmla="*/ 3518756 w 3518755"/>
                <a:gd name="connsiteY2" fmla="*/ 657420 h 1314840"/>
                <a:gd name="connsiteX3" fmla="*/ 1759378 w 3518755"/>
                <a:gd name="connsiteY3" fmla="*/ 1314840 h 1314840"/>
                <a:gd name="connsiteX4" fmla="*/ 0 w 3518755"/>
                <a:gd name="connsiteY4" fmla="*/ 657420 h 1314840"/>
                <a:gd name="connsiteX0-1" fmla="*/ 0 w 3518756"/>
                <a:gd name="connsiteY0-2" fmla="*/ 657420 h 1340269"/>
                <a:gd name="connsiteX1-3" fmla="*/ 1759378 w 3518756"/>
                <a:gd name="connsiteY1-4" fmla="*/ 0 h 1340269"/>
                <a:gd name="connsiteX2-5" fmla="*/ 3518756 w 3518756"/>
                <a:gd name="connsiteY2-6" fmla="*/ 657420 h 1340269"/>
                <a:gd name="connsiteX3-7" fmla="*/ 1759378 w 3518756"/>
                <a:gd name="connsiteY3-8" fmla="*/ 1314840 h 1340269"/>
                <a:gd name="connsiteX4-9" fmla="*/ 0 w 3518756"/>
                <a:gd name="connsiteY4-10" fmla="*/ 657420 h 1340269"/>
                <a:gd name="connsiteX0-11" fmla="*/ 0 w 3518756"/>
                <a:gd name="connsiteY0-12" fmla="*/ 673936 h 1356785"/>
                <a:gd name="connsiteX1-13" fmla="*/ 1759378 w 3518756"/>
                <a:gd name="connsiteY1-14" fmla="*/ 16516 h 1356785"/>
                <a:gd name="connsiteX2-15" fmla="*/ 3518756 w 3518756"/>
                <a:gd name="connsiteY2-16" fmla="*/ 673936 h 1356785"/>
                <a:gd name="connsiteX3-17" fmla="*/ 1759378 w 3518756"/>
                <a:gd name="connsiteY3-18" fmla="*/ 1331356 h 1356785"/>
                <a:gd name="connsiteX4-19" fmla="*/ 0 w 3518756"/>
                <a:gd name="connsiteY4-20" fmla="*/ 673936 h 1356785"/>
                <a:gd name="connsiteX0-21" fmla="*/ 0 w 3518756"/>
                <a:gd name="connsiteY0-22" fmla="*/ 673936 h 1356601"/>
                <a:gd name="connsiteX1-23" fmla="*/ 1759378 w 3518756"/>
                <a:gd name="connsiteY1-24" fmla="*/ 16516 h 1356601"/>
                <a:gd name="connsiteX2-25" fmla="*/ 3518756 w 3518756"/>
                <a:gd name="connsiteY2-26" fmla="*/ 673936 h 1356601"/>
                <a:gd name="connsiteX3-27" fmla="*/ 1759378 w 3518756"/>
                <a:gd name="connsiteY3-28" fmla="*/ 1331356 h 1356601"/>
                <a:gd name="connsiteX4-29" fmla="*/ 0 w 3518756"/>
                <a:gd name="connsiteY4-30" fmla="*/ 673936 h 1356601"/>
                <a:gd name="connsiteX0-31" fmla="*/ 0 w 3518756"/>
                <a:gd name="connsiteY0-32" fmla="*/ 673936 h 1356601"/>
                <a:gd name="connsiteX1-33" fmla="*/ 1759378 w 3518756"/>
                <a:gd name="connsiteY1-34" fmla="*/ 16516 h 1356601"/>
                <a:gd name="connsiteX2-35" fmla="*/ 3518756 w 3518756"/>
                <a:gd name="connsiteY2-36" fmla="*/ 673936 h 1356601"/>
                <a:gd name="connsiteX3-37" fmla="*/ 1759378 w 3518756"/>
                <a:gd name="connsiteY3-38" fmla="*/ 1331356 h 1356601"/>
                <a:gd name="connsiteX4-39" fmla="*/ 0 w 3518756"/>
                <a:gd name="connsiteY4-40" fmla="*/ 673936 h 13566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18756" h="1356601">
                  <a:moveTo>
                    <a:pt x="0" y="673936"/>
                  </a:moveTo>
                  <a:cubicBezTo>
                    <a:pt x="0" y="310853"/>
                    <a:pt x="599726" y="-86393"/>
                    <a:pt x="1759378" y="16516"/>
                  </a:cubicBezTo>
                  <a:cubicBezTo>
                    <a:pt x="2919030" y="119425"/>
                    <a:pt x="3518756" y="310853"/>
                    <a:pt x="3518756" y="673936"/>
                  </a:cubicBezTo>
                  <a:cubicBezTo>
                    <a:pt x="3518756" y="1037019"/>
                    <a:pt x="2880768" y="1268746"/>
                    <a:pt x="1759378" y="1331356"/>
                  </a:cubicBezTo>
                  <a:cubicBezTo>
                    <a:pt x="580763" y="1465741"/>
                    <a:pt x="0" y="1037019"/>
                    <a:pt x="0" y="673936"/>
                  </a:cubicBezTo>
                  <a:close/>
                </a:path>
              </a:pathLst>
            </a:custGeom>
            <a:gradFill>
              <a:gsLst>
                <a:gs pos="53000">
                  <a:srgbClr val="000000">
                    <a:alpha val="15000"/>
                  </a:srgbClr>
                </a:gs>
                <a:gs pos="80000">
                  <a:schemeClr val="tx1">
                    <a:alpha val="5000"/>
                  </a:schemeClr>
                </a:gs>
                <a:gs pos="36000">
                  <a:srgbClr val="000000">
                    <a:alpha val="30000"/>
                  </a:srgbClr>
                </a:gs>
                <a:gs pos="17000">
                  <a:schemeClr val="tx1">
                    <a:alpha val="55000"/>
                  </a:schemeClr>
                </a:gs>
                <a:gs pos="0">
                  <a:schemeClr val="tx1">
                    <a:alpha val="76000"/>
                  </a:schemeClr>
                </a:gs>
                <a:gs pos="100000">
                  <a:schemeClr val="tx1">
                    <a:alpha val="0"/>
                  </a:schemeClr>
                </a:gs>
              </a:gsLst>
              <a:lin ang="0" scaled="0"/>
            </a:gra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nvGrpSpPr>
            <p:cNvPr id="4" name="组合 3"/>
            <p:cNvGrpSpPr/>
            <p:nvPr/>
          </p:nvGrpSpPr>
          <p:grpSpPr>
            <a:xfrm>
              <a:off x="3720929" y="2327219"/>
              <a:ext cx="844211" cy="3414345"/>
              <a:chOff x="3908932" y="2080149"/>
              <a:chExt cx="983315" cy="3976941"/>
            </a:xfrm>
          </p:grpSpPr>
          <p:grpSp>
            <p:nvGrpSpPr>
              <p:cNvPr id="5" name="组合 4"/>
              <p:cNvGrpSpPr/>
              <p:nvPr/>
            </p:nvGrpSpPr>
            <p:grpSpPr>
              <a:xfrm>
                <a:off x="3913656" y="2496171"/>
                <a:ext cx="978591" cy="3560919"/>
                <a:chOff x="1877322" y="3273524"/>
                <a:chExt cx="978591" cy="2778039"/>
              </a:xfrm>
            </p:grpSpPr>
            <p:grpSp>
              <p:nvGrpSpPr>
                <p:cNvPr id="15" name="组合 14"/>
                <p:cNvGrpSpPr/>
                <p:nvPr/>
              </p:nvGrpSpPr>
              <p:grpSpPr>
                <a:xfrm>
                  <a:off x="1878505" y="3273524"/>
                  <a:ext cx="977408" cy="2757416"/>
                  <a:chOff x="2201764" y="1989138"/>
                  <a:chExt cx="1309885" cy="3695382"/>
                </a:xfrm>
              </p:grpSpPr>
              <p:sp>
                <p:nvSpPr>
                  <p:cNvPr id="20" name="矩形 19"/>
                  <p:cNvSpPr/>
                  <p:nvPr/>
                </p:nvSpPr>
                <p:spPr>
                  <a:xfrm>
                    <a:off x="2484120" y="2311845"/>
                    <a:ext cx="746760" cy="33726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21" name="平行四边形 20"/>
                  <p:cNvSpPr/>
                  <p:nvPr/>
                </p:nvSpPr>
                <p:spPr>
                  <a:xfrm rot="5400000">
                    <a:off x="495251" y="3695651"/>
                    <a:ext cx="3695382" cy="282356"/>
                  </a:xfrm>
                  <a:prstGeom prst="parallelogram">
                    <a:avLst>
                      <a:gd name="adj" fmla="val 1437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22" name="平行四边形 21"/>
                  <p:cNvSpPr/>
                  <p:nvPr/>
                </p:nvSpPr>
                <p:spPr>
                  <a:xfrm rot="16200000" flipH="1">
                    <a:off x="1522780" y="3695651"/>
                    <a:ext cx="3695382" cy="282356"/>
                  </a:xfrm>
                  <a:prstGeom prst="parallelogram">
                    <a:avLst>
                      <a:gd name="adj" fmla="val 143744"/>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nvGrpSpPr>
                <p:cNvPr id="16" name="组合 15"/>
                <p:cNvGrpSpPr/>
                <p:nvPr/>
              </p:nvGrpSpPr>
              <p:grpSpPr>
                <a:xfrm>
                  <a:off x="1877322" y="5058674"/>
                  <a:ext cx="978590" cy="992889"/>
                  <a:chOff x="4259165" y="4398128"/>
                  <a:chExt cx="1311469" cy="1330634"/>
                </a:xfrm>
              </p:grpSpPr>
              <p:sp>
                <p:nvSpPr>
                  <p:cNvPr id="17" name="平行四边形 16"/>
                  <p:cNvSpPr/>
                  <p:nvPr/>
                </p:nvSpPr>
                <p:spPr>
                  <a:xfrm rot="5400000">
                    <a:off x="3745526" y="4911767"/>
                    <a:ext cx="1309634" cy="282356"/>
                  </a:xfrm>
                  <a:prstGeom prst="parallelogram">
                    <a:avLst>
                      <a:gd name="adj" fmla="val 143744"/>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18" name="矩形 17"/>
                  <p:cNvSpPr/>
                  <p:nvPr/>
                </p:nvSpPr>
                <p:spPr>
                  <a:xfrm>
                    <a:off x="4541520" y="4708778"/>
                    <a:ext cx="746760" cy="9923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19" name="平行四边形 18"/>
                  <p:cNvSpPr/>
                  <p:nvPr/>
                </p:nvSpPr>
                <p:spPr>
                  <a:xfrm rot="16200000" flipH="1">
                    <a:off x="4772188" y="4930315"/>
                    <a:ext cx="1312952" cy="283941"/>
                  </a:xfrm>
                  <a:prstGeom prst="parallelogram">
                    <a:avLst>
                      <a:gd name="adj" fmla="val 143744"/>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sp>
            <p:nvSpPr>
              <p:cNvPr id="6" name="六边形 5"/>
              <p:cNvSpPr/>
              <p:nvPr/>
            </p:nvSpPr>
            <p:spPr>
              <a:xfrm>
                <a:off x="3908932" y="2080149"/>
                <a:ext cx="976224" cy="841572"/>
              </a:xfrm>
              <a:prstGeom prst="hexagon">
                <a:avLst/>
              </a:prstGeom>
              <a:solidFill>
                <a:schemeClr val="accent3"/>
              </a:solidFill>
              <a:ln>
                <a:noFill/>
              </a:ln>
              <a:scene3d>
                <a:camera prst="orthographicFront">
                  <a:rot lat="27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7" name="文本框 225"/>
              <p:cNvSpPr txBox="1"/>
              <p:nvPr/>
            </p:nvSpPr>
            <p:spPr>
              <a:xfrm>
                <a:off x="3950728" y="2238296"/>
                <a:ext cx="916409" cy="537735"/>
              </a:xfrm>
              <a:prstGeom prst="rect">
                <a:avLst/>
              </a:prstGeom>
              <a:noFill/>
              <a:scene3d>
                <a:camera prst="orthographicFront">
                  <a:rot lat="2700000" lon="0" rev="0"/>
                </a:camera>
                <a:lightRig rig="threePt" dir="t"/>
              </a:scene3d>
            </p:spPr>
            <p:txBody>
              <a:bodyPr wrap="square" rtlCol="0">
                <a:spAutoFit/>
              </a:bodyPr>
              <a:lstStyle/>
              <a:p>
                <a:pPr algn="ctr"/>
                <a:r>
                  <a:rPr lang="en-US" altLang="zh-CN" sz="2400" dirty="0">
                    <a:solidFill>
                      <a:prstClr val="white"/>
                    </a:solidFill>
                    <a:latin typeface="Impact" panose="020B0806030902050204" pitchFamily="34" charset="0"/>
                    <a:ea typeface="张海山锐线体简" panose="02000000000000000000" pitchFamily="2" charset="-122"/>
                  </a:rPr>
                  <a:t>65%</a:t>
                </a:r>
                <a:endParaRPr lang="zh-CN" altLang="en-US" sz="2400" dirty="0">
                  <a:solidFill>
                    <a:prstClr val="white"/>
                  </a:solidFill>
                  <a:latin typeface="Impact" panose="020B0806030902050204" pitchFamily="34" charset="0"/>
                  <a:ea typeface="张海山锐线体简" panose="02000000000000000000" pitchFamily="2" charset="-122"/>
                </a:endParaRPr>
              </a:p>
            </p:txBody>
          </p:sp>
          <p:grpSp>
            <p:nvGrpSpPr>
              <p:cNvPr id="8" name="Group 4"/>
              <p:cNvGrpSpPr>
                <a:grpSpLocks noChangeAspect="1"/>
              </p:cNvGrpSpPr>
              <p:nvPr/>
            </p:nvGrpSpPr>
            <p:grpSpPr bwMode="auto">
              <a:xfrm>
                <a:off x="4245200" y="5383516"/>
                <a:ext cx="317869" cy="350753"/>
                <a:chOff x="3812" y="2125"/>
                <a:chExt cx="58" cy="64"/>
              </a:xfrm>
              <a:solidFill>
                <a:schemeClr val="bg1"/>
              </a:solidFill>
              <a:effectLst>
                <a:outerShdw blurRad="50800" dist="38100" dir="2700000" algn="tl" rotWithShape="0">
                  <a:prstClr val="black">
                    <a:alpha val="40000"/>
                  </a:prstClr>
                </a:outerShdw>
              </a:effectLst>
            </p:grpSpPr>
            <p:sp>
              <p:nvSpPr>
                <p:cNvPr id="9" name="Oval 5"/>
                <p:cNvSpPr>
                  <a:spLocks noChangeArrowheads="1"/>
                </p:cNvSpPr>
                <p:nvPr/>
              </p:nvSpPr>
              <p:spPr bwMode="auto">
                <a:xfrm>
                  <a:off x="3829" y="2125"/>
                  <a:ext cx="25" cy="2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10" name="Freeform 6"/>
                <p:cNvSpPr/>
                <p:nvPr/>
              </p:nvSpPr>
              <p:spPr bwMode="auto">
                <a:xfrm>
                  <a:off x="3812" y="2155"/>
                  <a:ext cx="58" cy="34"/>
                </a:xfrm>
                <a:custGeom>
                  <a:avLst/>
                  <a:gdLst>
                    <a:gd name="T0" fmla="*/ 20 w 21"/>
                    <a:gd name="T1" fmla="*/ 2 h 13"/>
                    <a:gd name="T2" fmla="*/ 16 w 21"/>
                    <a:gd name="T3" fmla="*/ 0 h 13"/>
                    <a:gd name="T4" fmla="*/ 16 w 21"/>
                    <a:gd name="T5" fmla="*/ 0 h 13"/>
                    <a:gd name="T6" fmla="*/ 14 w 21"/>
                    <a:gd name="T7" fmla="*/ 0 h 13"/>
                    <a:gd name="T8" fmla="*/ 13 w 21"/>
                    <a:gd name="T9" fmla="*/ 4 h 13"/>
                    <a:gd name="T10" fmla="*/ 11 w 21"/>
                    <a:gd name="T11" fmla="*/ 9 h 13"/>
                    <a:gd name="T12" fmla="*/ 9 w 21"/>
                    <a:gd name="T13" fmla="*/ 4 h 13"/>
                    <a:gd name="T14" fmla="*/ 7 w 21"/>
                    <a:gd name="T15" fmla="*/ 0 h 13"/>
                    <a:gd name="T16" fmla="*/ 4 w 21"/>
                    <a:gd name="T17" fmla="*/ 0 h 13"/>
                    <a:gd name="T18" fmla="*/ 4 w 21"/>
                    <a:gd name="T19" fmla="*/ 0 h 13"/>
                    <a:gd name="T20" fmla="*/ 0 w 21"/>
                    <a:gd name="T21" fmla="*/ 2 h 13"/>
                    <a:gd name="T22" fmla="*/ 0 w 21"/>
                    <a:gd name="T23" fmla="*/ 13 h 13"/>
                    <a:gd name="T24" fmla="*/ 3 w 21"/>
                    <a:gd name="T25" fmla="*/ 13 h 13"/>
                    <a:gd name="T26" fmla="*/ 4 w 21"/>
                    <a:gd name="T27" fmla="*/ 5 h 13"/>
                    <a:gd name="T28" fmla="*/ 4 w 21"/>
                    <a:gd name="T29" fmla="*/ 5 h 13"/>
                    <a:gd name="T30" fmla="*/ 4 w 21"/>
                    <a:gd name="T31" fmla="*/ 13 h 13"/>
                    <a:gd name="T32" fmla="*/ 16 w 21"/>
                    <a:gd name="T33" fmla="*/ 13 h 13"/>
                    <a:gd name="T34" fmla="*/ 16 w 21"/>
                    <a:gd name="T35" fmla="*/ 5 h 13"/>
                    <a:gd name="T36" fmla="*/ 16 w 21"/>
                    <a:gd name="T37" fmla="*/ 5 h 13"/>
                    <a:gd name="T38" fmla="*/ 17 w 21"/>
                    <a:gd name="T39" fmla="*/ 5 h 13"/>
                    <a:gd name="T40" fmla="*/ 17 w 21"/>
                    <a:gd name="T41" fmla="*/ 13 h 13"/>
                    <a:gd name="T42" fmla="*/ 20 w 21"/>
                    <a:gd name="T43" fmla="*/ 13 h 13"/>
                    <a:gd name="T44" fmla="*/ 20 w 21"/>
                    <a:gd name="T4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13">
                      <a:moveTo>
                        <a:pt x="20" y="2"/>
                      </a:moveTo>
                      <a:cubicBezTo>
                        <a:pt x="19" y="0"/>
                        <a:pt x="17" y="0"/>
                        <a:pt x="16" y="0"/>
                      </a:cubicBezTo>
                      <a:cubicBezTo>
                        <a:pt x="16" y="0"/>
                        <a:pt x="16" y="0"/>
                        <a:pt x="16" y="0"/>
                      </a:cubicBezTo>
                      <a:cubicBezTo>
                        <a:pt x="14" y="0"/>
                        <a:pt x="14" y="0"/>
                        <a:pt x="14" y="0"/>
                      </a:cubicBezTo>
                      <a:cubicBezTo>
                        <a:pt x="13" y="4"/>
                        <a:pt x="13" y="4"/>
                        <a:pt x="13" y="4"/>
                      </a:cubicBezTo>
                      <a:cubicBezTo>
                        <a:pt x="11" y="9"/>
                        <a:pt x="11" y="9"/>
                        <a:pt x="11" y="9"/>
                      </a:cubicBezTo>
                      <a:cubicBezTo>
                        <a:pt x="9" y="4"/>
                        <a:pt x="9" y="4"/>
                        <a:pt x="9" y="4"/>
                      </a:cubicBezTo>
                      <a:cubicBezTo>
                        <a:pt x="7" y="0"/>
                        <a:pt x="7" y="0"/>
                        <a:pt x="7" y="0"/>
                      </a:cubicBezTo>
                      <a:cubicBezTo>
                        <a:pt x="4" y="0"/>
                        <a:pt x="4" y="0"/>
                        <a:pt x="4" y="0"/>
                      </a:cubicBezTo>
                      <a:cubicBezTo>
                        <a:pt x="4" y="0"/>
                        <a:pt x="4" y="0"/>
                        <a:pt x="4" y="0"/>
                      </a:cubicBezTo>
                      <a:cubicBezTo>
                        <a:pt x="3" y="0"/>
                        <a:pt x="1" y="0"/>
                        <a:pt x="0" y="2"/>
                      </a:cubicBezTo>
                      <a:cubicBezTo>
                        <a:pt x="0" y="4"/>
                        <a:pt x="0" y="9"/>
                        <a:pt x="0" y="13"/>
                      </a:cubicBezTo>
                      <a:cubicBezTo>
                        <a:pt x="3" y="13"/>
                        <a:pt x="3" y="13"/>
                        <a:pt x="3" y="13"/>
                      </a:cubicBezTo>
                      <a:cubicBezTo>
                        <a:pt x="4" y="5"/>
                        <a:pt x="4" y="5"/>
                        <a:pt x="4" y="5"/>
                      </a:cubicBezTo>
                      <a:cubicBezTo>
                        <a:pt x="4" y="5"/>
                        <a:pt x="4" y="5"/>
                        <a:pt x="4" y="5"/>
                      </a:cubicBezTo>
                      <a:cubicBezTo>
                        <a:pt x="4" y="13"/>
                        <a:pt x="4" y="13"/>
                        <a:pt x="4" y="13"/>
                      </a:cubicBezTo>
                      <a:cubicBezTo>
                        <a:pt x="16" y="13"/>
                        <a:pt x="16" y="13"/>
                        <a:pt x="16" y="13"/>
                      </a:cubicBezTo>
                      <a:cubicBezTo>
                        <a:pt x="16" y="5"/>
                        <a:pt x="16" y="5"/>
                        <a:pt x="16" y="5"/>
                      </a:cubicBezTo>
                      <a:cubicBezTo>
                        <a:pt x="16" y="5"/>
                        <a:pt x="16" y="5"/>
                        <a:pt x="16" y="5"/>
                      </a:cubicBezTo>
                      <a:cubicBezTo>
                        <a:pt x="17" y="5"/>
                        <a:pt x="17" y="5"/>
                        <a:pt x="17" y="5"/>
                      </a:cubicBezTo>
                      <a:cubicBezTo>
                        <a:pt x="17" y="13"/>
                        <a:pt x="17" y="13"/>
                        <a:pt x="17" y="13"/>
                      </a:cubicBezTo>
                      <a:cubicBezTo>
                        <a:pt x="20" y="13"/>
                        <a:pt x="20" y="13"/>
                        <a:pt x="20" y="13"/>
                      </a:cubicBezTo>
                      <a:cubicBezTo>
                        <a:pt x="21" y="9"/>
                        <a:pt x="20" y="4"/>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11" name="Freeform 7"/>
                <p:cNvSpPr/>
                <p:nvPr/>
              </p:nvSpPr>
              <p:spPr bwMode="auto">
                <a:xfrm>
                  <a:off x="3837" y="2152"/>
                  <a:ext cx="9" cy="27"/>
                </a:xfrm>
                <a:custGeom>
                  <a:avLst/>
                  <a:gdLst>
                    <a:gd name="T0" fmla="*/ 2 w 3"/>
                    <a:gd name="T1" fmla="*/ 2 h 10"/>
                    <a:gd name="T2" fmla="*/ 2 w 3"/>
                    <a:gd name="T3" fmla="*/ 1 h 10"/>
                    <a:gd name="T4" fmla="*/ 2 w 3"/>
                    <a:gd name="T5" fmla="*/ 0 h 10"/>
                    <a:gd name="T6" fmla="*/ 1 w 3"/>
                    <a:gd name="T7" fmla="*/ 1 h 10"/>
                    <a:gd name="T8" fmla="*/ 1 w 3"/>
                    <a:gd name="T9" fmla="*/ 2 h 10"/>
                    <a:gd name="T10" fmla="*/ 0 w 3"/>
                    <a:gd name="T11" fmla="*/ 7 h 10"/>
                    <a:gd name="T12" fmla="*/ 2 w 3"/>
                    <a:gd name="T13" fmla="*/ 10 h 10"/>
                    <a:gd name="T14" fmla="*/ 3 w 3"/>
                    <a:gd name="T15" fmla="*/ 7 h 10"/>
                    <a:gd name="T16" fmla="*/ 2 w 3"/>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2"/>
                      </a:moveTo>
                      <a:cubicBezTo>
                        <a:pt x="2" y="2"/>
                        <a:pt x="2" y="1"/>
                        <a:pt x="2" y="1"/>
                      </a:cubicBezTo>
                      <a:cubicBezTo>
                        <a:pt x="2" y="1"/>
                        <a:pt x="2" y="0"/>
                        <a:pt x="2" y="0"/>
                      </a:cubicBezTo>
                      <a:cubicBezTo>
                        <a:pt x="1" y="0"/>
                        <a:pt x="1" y="1"/>
                        <a:pt x="1" y="1"/>
                      </a:cubicBezTo>
                      <a:cubicBezTo>
                        <a:pt x="1" y="1"/>
                        <a:pt x="1" y="2"/>
                        <a:pt x="1" y="2"/>
                      </a:cubicBezTo>
                      <a:cubicBezTo>
                        <a:pt x="0" y="7"/>
                        <a:pt x="0" y="7"/>
                        <a:pt x="0" y="7"/>
                      </a:cubicBezTo>
                      <a:cubicBezTo>
                        <a:pt x="2" y="10"/>
                        <a:pt x="2" y="10"/>
                        <a:pt x="2" y="10"/>
                      </a:cubicBezTo>
                      <a:cubicBezTo>
                        <a:pt x="3" y="7"/>
                        <a:pt x="3" y="7"/>
                        <a:pt x="3" y="7"/>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12" name="Oval 8"/>
                <p:cNvSpPr>
                  <a:spLocks noChangeArrowheads="1"/>
                </p:cNvSpPr>
                <p:nvPr/>
              </p:nvSpPr>
              <p:spPr bwMode="auto">
                <a:xfrm>
                  <a:off x="3829" y="2125"/>
                  <a:ext cx="25" cy="2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13" name="Freeform 9"/>
                <p:cNvSpPr/>
                <p:nvPr/>
              </p:nvSpPr>
              <p:spPr bwMode="auto">
                <a:xfrm>
                  <a:off x="3812" y="2155"/>
                  <a:ext cx="58" cy="34"/>
                </a:xfrm>
                <a:custGeom>
                  <a:avLst/>
                  <a:gdLst>
                    <a:gd name="T0" fmla="*/ 20 w 21"/>
                    <a:gd name="T1" fmla="*/ 2 h 13"/>
                    <a:gd name="T2" fmla="*/ 16 w 21"/>
                    <a:gd name="T3" fmla="*/ 0 h 13"/>
                    <a:gd name="T4" fmla="*/ 16 w 21"/>
                    <a:gd name="T5" fmla="*/ 0 h 13"/>
                    <a:gd name="T6" fmla="*/ 14 w 21"/>
                    <a:gd name="T7" fmla="*/ 0 h 13"/>
                    <a:gd name="T8" fmla="*/ 13 w 21"/>
                    <a:gd name="T9" fmla="*/ 4 h 13"/>
                    <a:gd name="T10" fmla="*/ 11 w 21"/>
                    <a:gd name="T11" fmla="*/ 9 h 13"/>
                    <a:gd name="T12" fmla="*/ 9 w 21"/>
                    <a:gd name="T13" fmla="*/ 4 h 13"/>
                    <a:gd name="T14" fmla="*/ 7 w 21"/>
                    <a:gd name="T15" fmla="*/ 0 h 13"/>
                    <a:gd name="T16" fmla="*/ 4 w 21"/>
                    <a:gd name="T17" fmla="*/ 0 h 13"/>
                    <a:gd name="T18" fmla="*/ 4 w 21"/>
                    <a:gd name="T19" fmla="*/ 0 h 13"/>
                    <a:gd name="T20" fmla="*/ 0 w 21"/>
                    <a:gd name="T21" fmla="*/ 2 h 13"/>
                    <a:gd name="T22" fmla="*/ 0 w 21"/>
                    <a:gd name="T23" fmla="*/ 13 h 13"/>
                    <a:gd name="T24" fmla="*/ 3 w 21"/>
                    <a:gd name="T25" fmla="*/ 13 h 13"/>
                    <a:gd name="T26" fmla="*/ 4 w 21"/>
                    <a:gd name="T27" fmla="*/ 5 h 13"/>
                    <a:gd name="T28" fmla="*/ 4 w 21"/>
                    <a:gd name="T29" fmla="*/ 5 h 13"/>
                    <a:gd name="T30" fmla="*/ 4 w 21"/>
                    <a:gd name="T31" fmla="*/ 13 h 13"/>
                    <a:gd name="T32" fmla="*/ 16 w 21"/>
                    <a:gd name="T33" fmla="*/ 13 h 13"/>
                    <a:gd name="T34" fmla="*/ 16 w 21"/>
                    <a:gd name="T35" fmla="*/ 5 h 13"/>
                    <a:gd name="T36" fmla="*/ 16 w 21"/>
                    <a:gd name="T37" fmla="*/ 5 h 13"/>
                    <a:gd name="T38" fmla="*/ 17 w 21"/>
                    <a:gd name="T39" fmla="*/ 5 h 13"/>
                    <a:gd name="T40" fmla="*/ 17 w 21"/>
                    <a:gd name="T41" fmla="*/ 13 h 13"/>
                    <a:gd name="T42" fmla="*/ 20 w 21"/>
                    <a:gd name="T43" fmla="*/ 13 h 13"/>
                    <a:gd name="T44" fmla="*/ 20 w 21"/>
                    <a:gd name="T4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13">
                      <a:moveTo>
                        <a:pt x="20" y="2"/>
                      </a:moveTo>
                      <a:cubicBezTo>
                        <a:pt x="19" y="0"/>
                        <a:pt x="17" y="0"/>
                        <a:pt x="16" y="0"/>
                      </a:cubicBezTo>
                      <a:cubicBezTo>
                        <a:pt x="16" y="0"/>
                        <a:pt x="16" y="0"/>
                        <a:pt x="16" y="0"/>
                      </a:cubicBezTo>
                      <a:cubicBezTo>
                        <a:pt x="14" y="0"/>
                        <a:pt x="14" y="0"/>
                        <a:pt x="14" y="0"/>
                      </a:cubicBezTo>
                      <a:cubicBezTo>
                        <a:pt x="13" y="4"/>
                        <a:pt x="13" y="4"/>
                        <a:pt x="13" y="4"/>
                      </a:cubicBezTo>
                      <a:cubicBezTo>
                        <a:pt x="11" y="9"/>
                        <a:pt x="11" y="9"/>
                        <a:pt x="11" y="9"/>
                      </a:cubicBezTo>
                      <a:cubicBezTo>
                        <a:pt x="9" y="4"/>
                        <a:pt x="9" y="4"/>
                        <a:pt x="9" y="4"/>
                      </a:cubicBezTo>
                      <a:cubicBezTo>
                        <a:pt x="7" y="0"/>
                        <a:pt x="7" y="0"/>
                        <a:pt x="7" y="0"/>
                      </a:cubicBezTo>
                      <a:cubicBezTo>
                        <a:pt x="4" y="0"/>
                        <a:pt x="4" y="0"/>
                        <a:pt x="4" y="0"/>
                      </a:cubicBezTo>
                      <a:cubicBezTo>
                        <a:pt x="4" y="0"/>
                        <a:pt x="4" y="0"/>
                        <a:pt x="4" y="0"/>
                      </a:cubicBezTo>
                      <a:cubicBezTo>
                        <a:pt x="3" y="0"/>
                        <a:pt x="1" y="0"/>
                        <a:pt x="0" y="2"/>
                      </a:cubicBezTo>
                      <a:cubicBezTo>
                        <a:pt x="0" y="4"/>
                        <a:pt x="0" y="9"/>
                        <a:pt x="0" y="13"/>
                      </a:cubicBezTo>
                      <a:cubicBezTo>
                        <a:pt x="3" y="13"/>
                        <a:pt x="3" y="13"/>
                        <a:pt x="3" y="13"/>
                      </a:cubicBezTo>
                      <a:cubicBezTo>
                        <a:pt x="4" y="5"/>
                        <a:pt x="4" y="5"/>
                        <a:pt x="4" y="5"/>
                      </a:cubicBezTo>
                      <a:cubicBezTo>
                        <a:pt x="4" y="5"/>
                        <a:pt x="4" y="5"/>
                        <a:pt x="4" y="5"/>
                      </a:cubicBezTo>
                      <a:cubicBezTo>
                        <a:pt x="4" y="13"/>
                        <a:pt x="4" y="13"/>
                        <a:pt x="4" y="13"/>
                      </a:cubicBezTo>
                      <a:cubicBezTo>
                        <a:pt x="16" y="13"/>
                        <a:pt x="16" y="13"/>
                        <a:pt x="16" y="13"/>
                      </a:cubicBezTo>
                      <a:cubicBezTo>
                        <a:pt x="16" y="5"/>
                        <a:pt x="16" y="5"/>
                        <a:pt x="16" y="5"/>
                      </a:cubicBezTo>
                      <a:cubicBezTo>
                        <a:pt x="16" y="5"/>
                        <a:pt x="16" y="5"/>
                        <a:pt x="16" y="5"/>
                      </a:cubicBezTo>
                      <a:cubicBezTo>
                        <a:pt x="17" y="5"/>
                        <a:pt x="17" y="5"/>
                        <a:pt x="17" y="5"/>
                      </a:cubicBezTo>
                      <a:cubicBezTo>
                        <a:pt x="17" y="13"/>
                        <a:pt x="17" y="13"/>
                        <a:pt x="17" y="13"/>
                      </a:cubicBezTo>
                      <a:cubicBezTo>
                        <a:pt x="20" y="13"/>
                        <a:pt x="20" y="13"/>
                        <a:pt x="20" y="13"/>
                      </a:cubicBezTo>
                      <a:cubicBezTo>
                        <a:pt x="21" y="9"/>
                        <a:pt x="20" y="4"/>
                        <a:pt x="2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14" name="Freeform 10"/>
                <p:cNvSpPr/>
                <p:nvPr/>
              </p:nvSpPr>
              <p:spPr bwMode="auto">
                <a:xfrm>
                  <a:off x="3837" y="2152"/>
                  <a:ext cx="9" cy="27"/>
                </a:xfrm>
                <a:custGeom>
                  <a:avLst/>
                  <a:gdLst>
                    <a:gd name="T0" fmla="*/ 2 w 3"/>
                    <a:gd name="T1" fmla="*/ 2 h 10"/>
                    <a:gd name="T2" fmla="*/ 2 w 3"/>
                    <a:gd name="T3" fmla="*/ 1 h 10"/>
                    <a:gd name="T4" fmla="*/ 2 w 3"/>
                    <a:gd name="T5" fmla="*/ 0 h 10"/>
                    <a:gd name="T6" fmla="*/ 1 w 3"/>
                    <a:gd name="T7" fmla="*/ 1 h 10"/>
                    <a:gd name="T8" fmla="*/ 1 w 3"/>
                    <a:gd name="T9" fmla="*/ 2 h 10"/>
                    <a:gd name="T10" fmla="*/ 0 w 3"/>
                    <a:gd name="T11" fmla="*/ 7 h 10"/>
                    <a:gd name="T12" fmla="*/ 2 w 3"/>
                    <a:gd name="T13" fmla="*/ 10 h 10"/>
                    <a:gd name="T14" fmla="*/ 3 w 3"/>
                    <a:gd name="T15" fmla="*/ 7 h 10"/>
                    <a:gd name="T16" fmla="*/ 2 w 3"/>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2"/>
                      </a:moveTo>
                      <a:cubicBezTo>
                        <a:pt x="2" y="2"/>
                        <a:pt x="2" y="1"/>
                        <a:pt x="2" y="1"/>
                      </a:cubicBezTo>
                      <a:cubicBezTo>
                        <a:pt x="2" y="1"/>
                        <a:pt x="2" y="0"/>
                        <a:pt x="2" y="0"/>
                      </a:cubicBezTo>
                      <a:cubicBezTo>
                        <a:pt x="1" y="0"/>
                        <a:pt x="1" y="1"/>
                        <a:pt x="1" y="1"/>
                      </a:cubicBezTo>
                      <a:cubicBezTo>
                        <a:pt x="1" y="1"/>
                        <a:pt x="1" y="2"/>
                        <a:pt x="1" y="2"/>
                      </a:cubicBezTo>
                      <a:cubicBezTo>
                        <a:pt x="0" y="7"/>
                        <a:pt x="0" y="7"/>
                        <a:pt x="0" y="7"/>
                      </a:cubicBezTo>
                      <a:cubicBezTo>
                        <a:pt x="2" y="10"/>
                        <a:pt x="2" y="10"/>
                        <a:pt x="2" y="10"/>
                      </a:cubicBezTo>
                      <a:cubicBezTo>
                        <a:pt x="3" y="7"/>
                        <a:pt x="3" y="7"/>
                        <a:pt x="3" y="7"/>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grpSp>
      </p:grpSp>
      <p:grpSp>
        <p:nvGrpSpPr>
          <p:cNvPr id="23" name="组合 22"/>
          <p:cNvGrpSpPr/>
          <p:nvPr/>
        </p:nvGrpSpPr>
        <p:grpSpPr>
          <a:xfrm>
            <a:off x="2057658" y="1772371"/>
            <a:ext cx="3021370" cy="4877926"/>
            <a:chOff x="2055803" y="1772781"/>
            <a:chExt cx="3020977" cy="4879056"/>
          </a:xfrm>
        </p:grpSpPr>
        <p:sp>
          <p:nvSpPr>
            <p:cNvPr id="24" name="椭圆 159"/>
            <p:cNvSpPr/>
            <p:nvPr/>
          </p:nvSpPr>
          <p:spPr>
            <a:xfrm rot="1980000">
              <a:off x="2055803" y="5487147"/>
              <a:ext cx="3020977" cy="1164690"/>
            </a:xfrm>
            <a:custGeom>
              <a:avLst/>
              <a:gdLst>
                <a:gd name="connsiteX0" fmla="*/ 0 w 3518755"/>
                <a:gd name="connsiteY0" fmla="*/ 657420 h 1314840"/>
                <a:gd name="connsiteX1" fmla="*/ 1759378 w 3518755"/>
                <a:gd name="connsiteY1" fmla="*/ 0 h 1314840"/>
                <a:gd name="connsiteX2" fmla="*/ 3518756 w 3518755"/>
                <a:gd name="connsiteY2" fmla="*/ 657420 h 1314840"/>
                <a:gd name="connsiteX3" fmla="*/ 1759378 w 3518755"/>
                <a:gd name="connsiteY3" fmla="*/ 1314840 h 1314840"/>
                <a:gd name="connsiteX4" fmla="*/ 0 w 3518755"/>
                <a:gd name="connsiteY4" fmla="*/ 657420 h 1314840"/>
                <a:gd name="connsiteX0-1" fmla="*/ 0 w 3518756"/>
                <a:gd name="connsiteY0-2" fmla="*/ 657420 h 1340269"/>
                <a:gd name="connsiteX1-3" fmla="*/ 1759378 w 3518756"/>
                <a:gd name="connsiteY1-4" fmla="*/ 0 h 1340269"/>
                <a:gd name="connsiteX2-5" fmla="*/ 3518756 w 3518756"/>
                <a:gd name="connsiteY2-6" fmla="*/ 657420 h 1340269"/>
                <a:gd name="connsiteX3-7" fmla="*/ 1759378 w 3518756"/>
                <a:gd name="connsiteY3-8" fmla="*/ 1314840 h 1340269"/>
                <a:gd name="connsiteX4-9" fmla="*/ 0 w 3518756"/>
                <a:gd name="connsiteY4-10" fmla="*/ 657420 h 1340269"/>
                <a:gd name="connsiteX0-11" fmla="*/ 0 w 3518756"/>
                <a:gd name="connsiteY0-12" fmla="*/ 673936 h 1356785"/>
                <a:gd name="connsiteX1-13" fmla="*/ 1759378 w 3518756"/>
                <a:gd name="connsiteY1-14" fmla="*/ 16516 h 1356785"/>
                <a:gd name="connsiteX2-15" fmla="*/ 3518756 w 3518756"/>
                <a:gd name="connsiteY2-16" fmla="*/ 673936 h 1356785"/>
                <a:gd name="connsiteX3-17" fmla="*/ 1759378 w 3518756"/>
                <a:gd name="connsiteY3-18" fmla="*/ 1331356 h 1356785"/>
                <a:gd name="connsiteX4-19" fmla="*/ 0 w 3518756"/>
                <a:gd name="connsiteY4-20" fmla="*/ 673936 h 1356785"/>
                <a:gd name="connsiteX0-21" fmla="*/ 0 w 3518756"/>
                <a:gd name="connsiteY0-22" fmla="*/ 673936 h 1356601"/>
                <a:gd name="connsiteX1-23" fmla="*/ 1759378 w 3518756"/>
                <a:gd name="connsiteY1-24" fmla="*/ 16516 h 1356601"/>
                <a:gd name="connsiteX2-25" fmla="*/ 3518756 w 3518756"/>
                <a:gd name="connsiteY2-26" fmla="*/ 673936 h 1356601"/>
                <a:gd name="connsiteX3-27" fmla="*/ 1759378 w 3518756"/>
                <a:gd name="connsiteY3-28" fmla="*/ 1331356 h 1356601"/>
                <a:gd name="connsiteX4-29" fmla="*/ 0 w 3518756"/>
                <a:gd name="connsiteY4-30" fmla="*/ 673936 h 1356601"/>
                <a:gd name="connsiteX0-31" fmla="*/ 0 w 3518756"/>
                <a:gd name="connsiteY0-32" fmla="*/ 673936 h 1356601"/>
                <a:gd name="connsiteX1-33" fmla="*/ 1759378 w 3518756"/>
                <a:gd name="connsiteY1-34" fmla="*/ 16516 h 1356601"/>
                <a:gd name="connsiteX2-35" fmla="*/ 3518756 w 3518756"/>
                <a:gd name="connsiteY2-36" fmla="*/ 673936 h 1356601"/>
                <a:gd name="connsiteX3-37" fmla="*/ 1759378 w 3518756"/>
                <a:gd name="connsiteY3-38" fmla="*/ 1331356 h 1356601"/>
                <a:gd name="connsiteX4-39" fmla="*/ 0 w 3518756"/>
                <a:gd name="connsiteY4-40" fmla="*/ 673936 h 13566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18756" h="1356601">
                  <a:moveTo>
                    <a:pt x="0" y="673936"/>
                  </a:moveTo>
                  <a:cubicBezTo>
                    <a:pt x="0" y="310853"/>
                    <a:pt x="599726" y="-86393"/>
                    <a:pt x="1759378" y="16516"/>
                  </a:cubicBezTo>
                  <a:cubicBezTo>
                    <a:pt x="2919030" y="119425"/>
                    <a:pt x="3518756" y="310853"/>
                    <a:pt x="3518756" y="673936"/>
                  </a:cubicBezTo>
                  <a:cubicBezTo>
                    <a:pt x="3518756" y="1037019"/>
                    <a:pt x="2880768" y="1268746"/>
                    <a:pt x="1759378" y="1331356"/>
                  </a:cubicBezTo>
                  <a:cubicBezTo>
                    <a:pt x="580763" y="1465741"/>
                    <a:pt x="0" y="1037019"/>
                    <a:pt x="0" y="673936"/>
                  </a:cubicBezTo>
                  <a:close/>
                </a:path>
              </a:pathLst>
            </a:custGeom>
            <a:gradFill>
              <a:gsLst>
                <a:gs pos="53000">
                  <a:srgbClr val="000000">
                    <a:alpha val="15000"/>
                  </a:srgbClr>
                </a:gs>
                <a:gs pos="80000">
                  <a:schemeClr val="tx1">
                    <a:alpha val="5000"/>
                  </a:schemeClr>
                </a:gs>
                <a:gs pos="36000">
                  <a:srgbClr val="000000">
                    <a:alpha val="30000"/>
                  </a:srgbClr>
                </a:gs>
                <a:gs pos="17000">
                  <a:schemeClr val="tx1">
                    <a:alpha val="55000"/>
                  </a:schemeClr>
                </a:gs>
                <a:gs pos="0">
                  <a:schemeClr val="tx1">
                    <a:alpha val="76000"/>
                  </a:schemeClr>
                </a:gs>
                <a:gs pos="100000">
                  <a:schemeClr val="tx1">
                    <a:alpha val="0"/>
                  </a:schemeClr>
                </a:gs>
              </a:gsLst>
              <a:lin ang="0" scaled="0"/>
            </a:gra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nvGrpSpPr>
            <p:cNvPr id="25" name="组合 24"/>
            <p:cNvGrpSpPr/>
            <p:nvPr/>
          </p:nvGrpSpPr>
          <p:grpSpPr>
            <a:xfrm>
              <a:off x="2406244" y="1772781"/>
              <a:ext cx="840154" cy="3954268"/>
              <a:chOff x="2377622" y="1434354"/>
              <a:chExt cx="978590" cy="4605829"/>
            </a:xfrm>
          </p:grpSpPr>
          <p:grpSp>
            <p:nvGrpSpPr>
              <p:cNvPr id="26" name="组合 25"/>
              <p:cNvGrpSpPr/>
              <p:nvPr/>
            </p:nvGrpSpPr>
            <p:grpSpPr>
              <a:xfrm>
                <a:off x="2377622" y="1831508"/>
                <a:ext cx="978590" cy="4208675"/>
                <a:chOff x="1877323" y="3273524"/>
                <a:chExt cx="978590" cy="2761704"/>
              </a:xfrm>
            </p:grpSpPr>
            <p:grpSp>
              <p:nvGrpSpPr>
                <p:cNvPr id="34" name="组合 33"/>
                <p:cNvGrpSpPr/>
                <p:nvPr/>
              </p:nvGrpSpPr>
              <p:grpSpPr>
                <a:xfrm>
                  <a:off x="1878505" y="3273524"/>
                  <a:ext cx="977408" cy="2757417"/>
                  <a:chOff x="2201764" y="1989138"/>
                  <a:chExt cx="1309885" cy="3695383"/>
                </a:xfrm>
              </p:grpSpPr>
              <p:sp>
                <p:nvSpPr>
                  <p:cNvPr id="39" name="矩形 38"/>
                  <p:cNvSpPr/>
                  <p:nvPr/>
                </p:nvSpPr>
                <p:spPr>
                  <a:xfrm>
                    <a:off x="2484120" y="2273934"/>
                    <a:ext cx="746760" cy="34105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40" name="平行四边形 39"/>
                  <p:cNvSpPr/>
                  <p:nvPr/>
                </p:nvSpPr>
                <p:spPr>
                  <a:xfrm rot="5400000">
                    <a:off x="495251" y="3695651"/>
                    <a:ext cx="3695382" cy="282356"/>
                  </a:xfrm>
                  <a:prstGeom prst="parallelogram">
                    <a:avLst>
                      <a:gd name="adj" fmla="val 1437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41" name="平行四边形 40"/>
                  <p:cNvSpPr/>
                  <p:nvPr/>
                </p:nvSpPr>
                <p:spPr>
                  <a:xfrm rot="16200000" flipH="1">
                    <a:off x="1522780" y="3695651"/>
                    <a:ext cx="3695382" cy="282356"/>
                  </a:xfrm>
                  <a:prstGeom prst="parallelogram">
                    <a:avLst>
                      <a:gd name="adj" fmla="val 143744"/>
                    </a:avLst>
                  </a:prstGeom>
                  <a:solidFill>
                    <a:schemeClr val="bg1">
                      <a:lumMod val="8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nvGrpSpPr>
                <p:cNvPr id="35" name="组合 34"/>
                <p:cNvGrpSpPr/>
                <p:nvPr/>
              </p:nvGrpSpPr>
              <p:grpSpPr>
                <a:xfrm>
                  <a:off x="1877323" y="5213160"/>
                  <a:ext cx="977409" cy="822068"/>
                  <a:chOff x="4259165" y="4605153"/>
                  <a:chExt cx="1309886" cy="1101703"/>
                </a:xfrm>
              </p:grpSpPr>
              <p:sp>
                <p:nvSpPr>
                  <p:cNvPr id="36" name="平行四边形 35"/>
                  <p:cNvSpPr/>
                  <p:nvPr/>
                </p:nvSpPr>
                <p:spPr>
                  <a:xfrm rot="5400000">
                    <a:off x="3852283" y="5012035"/>
                    <a:ext cx="1096120" cy="282356"/>
                  </a:xfrm>
                  <a:prstGeom prst="parallelogram">
                    <a:avLst>
                      <a:gd name="adj" fmla="val 14374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37" name="矩形 36"/>
                  <p:cNvSpPr/>
                  <p:nvPr/>
                </p:nvSpPr>
                <p:spPr>
                  <a:xfrm>
                    <a:off x="4541520" y="4866746"/>
                    <a:ext cx="746759" cy="8345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38" name="平行四边形 37"/>
                  <p:cNvSpPr/>
                  <p:nvPr/>
                </p:nvSpPr>
                <p:spPr>
                  <a:xfrm rot="16200000" flipH="1">
                    <a:off x="4879813" y="5017618"/>
                    <a:ext cx="1096120" cy="282356"/>
                  </a:xfrm>
                  <a:prstGeom prst="parallelogram">
                    <a:avLst>
                      <a:gd name="adj" fmla="val 143744"/>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sp>
            <p:nvSpPr>
              <p:cNvPr id="27" name="六边形 26"/>
              <p:cNvSpPr/>
              <p:nvPr/>
            </p:nvSpPr>
            <p:spPr>
              <a:xfrm>
                <a:off x="2378805" y="1434354"/>
                <a:ext cx="976224" cy="841572"/>
              </a:xfrm>
              <a:prstGeom prst="hexagon">
                <a:avLst/>
              </a:prstGeom>
              <a:solidFill>
                <a:schemeClr val="accent2"/>
              </a:solidFill>
              <a:ln>
                <a:noFill/>
              </a:ln>
              <a:scene3d>
                <a:camera prst="orthographicFront">
                  <a:rot lat="27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28" name="文本框 222"/>
              <p:cNvSpPr txBox="1"/>
              <p:nvPr/>
            </p:nvSpPr>
            <p:spPr>
              <a:xfrm>
                <a:off x="2403648" y="1582976"/>
                <a:ext cx="916409" cy="537735"/>
              </a:xfrm>
              <a:prstGeom prst="rect">
                <a:avLst/>
              </a:prstGeom>
              <a:noFill/>
              <a:scene3d>
                <a:camera prst="orthographicFront">
                  <a:rot lat="2700000" lon="0" rev="0"/>
                </a:camera>
                <a:lightRig rig="threePt" dir="t"/>
              </a:scene3d>
            </p:spPr>
            <p:txBody>
              <a:bodyPr wrap="square" rtlCol="0">
                <a:spAutoFit/>
              </a:bodyPr>
              <a:lstStyle/>
              <a:p>
                <a:pPr algn="ctr"/>
                <a:r>
                  <a:rPr lang="en-US" altLang="zh-CN" sz="2400" dirty="0">
                    <a:solidFill>
                      <a:prstClr val="white"/>
                    </a:solidFill>
                    <a:latin typeface="Impact" panose="020B0806030902050204" pitchFamily="34" charset="0"/>
                    <a:ea typeface="张海山锐线体简" panose="02000000000000000000" pitchFamily="2" charset="-122"/>
                  </a:rPr>
                  <a:t>85%</a:t>
                </a:r>
                <a:endParaRPr lang="zh-CN" altLang="en-US" sz="2400" dirty="0">
                  <a:solidFill>
                    <a:prstClr val="white"/>
                  </a:solidFill>
                  <a:latin typeface="Impact" panose="020B0806030902050204" pitchFamily="34" charset="0"/>
                  <a:ea typeface="张海山锐线体简" panose="02000000000000000000" pitchFamily="2" charset="-122"/>
                </a:endParaRPr>
              </a:p>
            </p:txBody>
          </p:sp>
          <p:grpSp>
            <p:nvGrpSpPr>
              <p:cNvPr id="29" name="Group 20"/>
              <p:cNvGrpSpPr>
                <a:grpSpLocks noChangeAspect="1"/>
              </p:cNvGrpSpPr>
              <p:nvPr/>
            </p:nvGrpSpPr>
            <p:grpSpPr bwMode="auto">
              <a:xfrm>
                <a:off x="2669842" y="5431607"/>
                <a:ext cx="405559" cy="323351"/>
                <a:chOff x="3899" y="2225"/>
                <a:chExt cx="74" cy="59"/>
              </a:xfrm>
              <a:solidFill>
                <a:schemeClr val="bg1"/>
              </a:solidFill>
              <a:effectLst>
                <a:outerShdw blurRad="50800" dist="38100" dir="2700000" algn="tl" rotWithShape="0">
                  <a:prstClr val="black">
                    <a:alpha val="40000"/>
                  </a:prstClr>
                </a:outerShdw>
              </a:effectLst>
            </p:grpSpPr>
            <p:sp>
              <p:nvSpPr>
                <p:cNvPr id="30" name="Freeform 21"/>
                <p:cNvSpPr>
                  <a:spLocks noEditPoints="1"/>
                </p:cNvSpPr>
                <p:nvPr/>
              </p:nvSpPr>
              <p:spPr bwMode="auto">
                <a:xfrm>
                  <a:off x="3899" y="2225"/>
                  <a:ext cx="74" cy="59"/>
                </a:xfrm>
                <a:custGeom>
                  <a:avLst/>
                  <a:gdLst>
                    <a:gd name="T0" fmla="*/ 27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9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1 w 29"/>
                    <a:gd name="T27" fmla="*/ 20 h 22"/>
                    <a:gd name="T28" fmla="*/ 19 w 29"/>
                    <a:gd name="T29" fmla="*/ 19 h 22"/>
                    <a:gd name="T30" fmla="*/ 27 w 29"/>
                    <a:gd name="T31" fmla="*/ 19 h 22"/>
                    <a:gd name="T32" fmla="*/ 29 w 29"/>
                    <a:gd name="T33" fmla="*/ 16 h 22"/>
                    <a:gd name="T34" fmla="*/ 29 w 29"/>
                    <a:gd name="T35" fmla="*/ 3 h 22"/>
                    <a:gd name="T36" fmla="*/ 27 w 29"/>
                    <a:gd name="T37" fmla="*/ 0 h 22"/>
                    <a:gd name="T38" fmla="*/ 28 w 29"/>
                    <a:gd name="T39" fmla="*/ 16 h 22"/>
                    <a:gd name="T40" fmla="*/ 27 w 29"/>
                    <a:gd name="T41" fmla="*/ 17 h 22"/>
                    <a:gd name="T42" fmla="*/ 3 w 29"/>
                    <a:gd name="T43" fmla="*/ 17 h 22"/>
                    <a:gd name="T44" fmla="*/ 2 w 29"/>
                    <a:gd name="T45" fmla="*/ 16 h 22"/>
                    <a:gd name="T46" fmla="*/ 2 w 29"/>
                    <a:gd name="T47" fmla="*/ 3 h 22"/>
                    <a:gd name="T48" fmla="*/ 3 w 29"/>
                    <a:gd name="T49" fmla="*/ 2 h 22"/>
                    <a:gd name="T50" fmla="*/ 27 w 29"/>
                    <a:gd name="T51" fmla="*/ 2 h 22"/>
                    <a:gd name="T52" fmla="*/ 28 w 29"/>
                    <a:gd name="T53" fmla="*/ 3 h 22"/>
                    <a:gd name="T54" fmla="*/ 28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7" y="0"/>
                      </a:moveTo>
                      <a:cubicBezTo>
                        <a:pt x="3" y="0"/>
                        <a:pt x="3" y="0"/>
                        <a:pt x="3" y="0"/>
                      </a:cubicBezTo>
                      <a:cubicBezTo>
                        <a:pt x="2" y="0"/>
                        <a:pt x="0" y="1"/>
                        <a:pt x="0" y="3"/>
                      </a:cubicBezTo>
                      <a:cubicBezTo>
                        <a:pt x="0" y="16"/>
                        <a:pt x="0" y="16"/>
                        <a:pt x="0" y="16"/>
                      </a:cubicBezTo>
                      <a:cubicBezTo>
                        <a:pt x="0" y="18"/>
                        <a:pt x="2" y="19"/>
                        <a:pt x="3" y="19"/>
                      </a:cubicBezTo>
                      <a:cubicBezTo>
                        <a:pt x="10" y="19"/>
                        <a:pt x="10" y="19"/>
                        <a:pt x="10" y="19"/>
                      </a:cubicBezTo>
                      <a:cubicBezTo>
                        <a:pt x="10" y="19"/>
                        <a:pt x="9" y="19"/>
                        <a:pt x="9"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1" y="20"/>
                        <a:pt x="21" y="20"/>
                        <a:pt x="21" y="20"/>
                      </a:cubicBezTo>
                      <a:cubicBezTo>
                        <a:pt x="20" y="19"/>
                        <a:pt x="20" y="19"/>
                        <a:pt x="19" y="19"/>
                      </a:cubicBezTo>
                      <a:cubicBezTo>
                        <a:pt x="27" y="19"/>
                        <a:pt x="27" y="19"/>
                        <a:pt x="27" y="19"/>
                      </a:cubicBezTo>
                      <a:cubicBezTo>
                        <a:pt x="28" y="19"/>
                        <a:pt x="29" y="18"/>
                        <a:pt x="29" y="16"/>
                      </a:cubicBezTo>
                      <a:cubicBezTo>
                        <a:pt x="29" y="3"/>
                        <a:pt x="29" y="3"/>
                        <a:pt x="29" y="3"/>
                      </a:cubicBezTo>
                      <a:cubicBezTo>
                        <a:pt x="29" y="1"/>
                        <a:pt x="28" y="0"/>
                        <a:pt x="27" y="0"/>
                      </a:cubicBezTo>
                      <a:close/>
                      <a:moveTo>
                        <a:pt x="28" y="16"/>
                      </a:moveTo>
                      <a:cubicBezTo>
                        <a:pt x="28" y="17"/>
                        <a:pt x="27" y="17"/>
                        <a:pt x="27" y="17"/>
                      </a:cubicBezTo>
                      <a:cubicBezTo>
                        <a:pt x="3" y="17"/>
                        <a:pt x="3" y="17"/>
                        <a:pt x="3" y="17"/>
                      </a:cubicBezTo>
                      <a:cubicBezTo>
                        <a:pt x="2" y="17"/>
                        <a:pt x="2" y="17"/>
                        <a:pt x="2" y="16"/>
                      </a:cubicBezTo>
                      <a:cubicBezTo>
                        <a:pt x="2" y="3"/>
                        <a:pt x="2" y="3"/>
                        <a:pt x="2" y="3"/>
                      </a:cubicBezTo>
                      <a:cubicBezTo>
                        <a:pt x="2" y="2"/>
                        <a:pt x="2" y="2"/>
                        <a:pt x="3" y="2"/>
                      </a:cubicBezTo>
                      <a:cubicBezTo>
                        <a:pt x="27" y="2"/>
                        <a:pt x="27" y="2"/>
                        <a:pt x="27" y="2"/>
                      </a:cubicBezTo>
                      <a:cubicBezTo>
                        <a:pt x="27" y="2"/>
                        <a:pt x="28" y="2"/>
                        <a:pt x="28" y="3"/>
                      </a:cubicBezTo>
                      <a:lnTo>
                        <a:pt x="28"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31" name="Freeform 22"/>
                <p:cNvSpPr>
                  <a:spLocks noEditPoints="1"/>
                </p:cNvSpPr>
                <p:nvPr/>
              </p:nvSpPr>
              <p:spPr bwMode="auto">
                <a:xfrm>
                  <a:off x="3917" y="2241"/>
                  <a:ext cx="25" cy="27"/>
                </a:xfrm>
                <a:custGeom>
                  <a:avLst/>
                  <a:gdLst>
                    <a:gd name="T0" fmla="*/ 10 w 10"/>
                    <a:gd name="T1" fmla="*/ 6 h 10"/>
                    <a:gd name="T2" fmla="*/ 10 w 10"/>
                    <a:gd name="T3" fmla="*/ 4 h 10"/>
                    <a:gd name="T4" fmla="*/ 9 w 10"/>
                    <a:gd name="T5" fmla="*/ 4 h 10"/>
                    <a:gd name="T6" fmla="*/ 8 w 10"/>
                    <a:gd name="T7" fmla="*/ 3 h 10"/>
                    <a:gd name="T8" fmla="*/ 9 w 10"/>
                    <a:gd name="T9" fmla="*/ 2 h 10"/>
                    <a:gd name="T10" fmla="*/ 8 w 10"/>
                    <a:gd name="T11" fmla="*/ 1 h 10"/>
                    <a:gd name="T12" fmla="*/ 8 w 10"/>
                    <a:gd name="T13" fmla="*/ 2 h 10"/>
                    <a:gd name="T14" fmla="*/ 6 w 10"/>
                    <a:gd name="T15" fmla="*/ 1 h 10"/>
                    <a:gd name="T16" fmla="*/ 6 w 10"/>
                    <a:gd name="T17" fmla="*/ 0 h 10"/>
                    <a:gd name="T18" fmla="*/ 4 w 10"/>
                    <a:gd name="T19" fmla="*/ 0 h 10"/>
                    <a:gd name="T20" fmla="*/ 4 w 10"/>
                    <a:gd name="T21" fmla="*/ 1 h 10"/>
                    <a:gd name="T22" fmla="*/ 3 w 10"/>
                    <a:gd name="T23" fmla="*/ 2 h 10"/>
                    <a:gd name="T24" fmla="*/ 2 w 10"/>
                    <a:gd name="T25" fmla="*/ 1 h 10"/>
                    <a:gd name="T26" fmla="*/ 1 w 10"/>
                    <a:gd name="T27" fmla="*/ 2 h 10"/>
                    <a:gd name="T28" fmla="*/ 2 w 10"/>
                    <a:gd name="T29" fmla="*/ 3 h 10"/>
                    <a:gd name="T30" fmla="*/ 1 w 10"/>
                    <a:gd name="T31" fmla="*/ 4 h 10"/>
                    <a:gd name="T32" fmla="*/ 0 w 10"/>
                    <a:gd name="T33" fmla="*/ 4 h 10"/>
                    <a:gd name="T34" fmla="*/ 0 w 10"/>
                    <a:gd name="T35" fmla="*/ 6 h 10"/>
                    <a:gd name="T36" fmla="*/ 1 w 10"/>
                    <a:gd name="T37" fmla="*/ 6 h 10"/>
                    <a:gd name="T38" fmla="*/ 2 w 10"/>
                    <a:gd name="T39" fmla="*/ 8 h 10"/>
                    <a:gd name="T40" fmla="*/ 1 w 10"/>
                    <a:gd name="T41" fmla="*/ 8 h 10"/>
                    <a:gd name="T42" fmla="*/ 2 w 10"/>
                    <a:gd name="T43" fmla="*/ 9 h 10"/>
                    <a:gd name="T44" fmla="*/ 3 w 10"/>
                    <a:gd name="T45" fmla="*/ 8 h 10"/>
                    <a:gd name="T46" fmla="*/ 4 w 10"/>
                    <a:gd name="T47" fmla="*/ 9 h 10"/>
                    <a:gd name="T48" fmla="*/ 4 w 10"/>
                    <a:gd name="T49" fmla="*/ 10 h 10"/>
                    <a:gd name="T50" fmla="*/ 6 w 10"/>
                    <a:gd name="T51" fmla="*/ 10 h 10"/>
                    <a:gd name="T52" fmla="*/ 6 w 10"/>
                    <a:gd name="T53" fmla="*/ 9 h 10"/>
                    <a:gd name="T54" fmla="*/ 8 w 10"/>
                    <a:gd name="T55" fmla="*/ 8 h 10"/>
                    <a:gd name="T56" fmla="*/ 8 w 10"/>
                    <a:gd name="T57" fmla="*/ 9 h 10"/>
                    <a:gd name="T58" fmla="*/ 9 w 10"/>
                    <a:gd name="T59" fmla="*/ 8 h 10"/>
                    <a:gd name="T60" fmla="*/ 8 w 10"/>
                    <a:gd name="T61" fmla="*/ 8 h 10"/>
                    <a:gd name="T62" fmla="*/ 9 w 10"/>
                    <a:gd name="T63" fmla="*/ 6 h 10"/>
                    <a:gd name="T64" fmla="*/ 10 w 10"/>
                    <a:gd name="T65" fmla="*/ 6 h 10"/>
                    <a:gd name="T66" fmla="*/ 8 w 10"/>
                    <a:gd name="T67" fmla="*/ 5 h 10"/>
                    <a:gd name="T68" fmla="*/ 5 w 10"/>
                    <a:gd name="T69" fmla="*/ 8 h 10"/>
                    <a:gd name="T70" fmla="*/ 2 w 10"/>
                    <a:gd name="T71" fmla="*/ 5 h 10"/>
                    <a:gd name="T72" fmla="*/ 5 w 10"/>
                    <a:gd name="T73" fmla="*/ 2 h 10"/>
                    <a:gd name="T74" fmla="*/ 8 w 10"/>
                    <a:gd name="T7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 h="10">
                      <a:moveTo>
                        <a:pt x="10" y="6"/>
                      </a:moveTo>
                      <a:cubicBezTo>
                        <a:pt x="10" y="4"/>
                        <a:pt x="10" y="4"/>
                        <a:pt x="10" y="4"/>
                      </a:cubicBezTo>
                      <a:cubicBezTo>
                        <a:pt x="9" y="4"/>
                        <a:pt x="9" y="4"/>
                        <a:pt x="9" y="4"/>
                      </a:cubicBezTo>
                      <a:cubicBezTo>
                        <a:pt x="9" y="4"/>
                        <a:pt x="9" y="3"/>
                        <a:pt x="8" y="3"/>
                      </a:cubicBezTo>
                      <a:cubicBezTo>
                        <a:pt x="9" y="2"/>
                        <a:pt x="9" y="2"/>
                        <a:pt x="9" y="2"/>
                      </a:cubicBezTo>
                      <a:cubicBezTo>
                        <a:pt x="8" y="1"/>
                        <a:pt x="8" y="1"/>
                        <a:pt x="8" y="1"/>
                      </a:cubicBezTo>
                      <a:cubicBezTo>
                        <a:pt x="8" y="2"/>
                        <a:pt x="8" y="2"/>
                        <a:pt x="8" y="2"/>
                      </a:cubicBezTo>
                      <a:cubicBezTo>
                        <a:pt x="7" y="1"/>
                        <a:pt x="6" y="1"/>
                        <a:pt x="6" y="1"/>
                      </a:cubicBezTo>
                      <a:cubicBezTo>
                        <a:pt x="6" y="0"/>
                        <a:pt x="6" y="0"/>
                        <a:pt x="6" y="0"/>
                      </a:cubicBezTo>
                      <a:cubicBezTo>
                        <a:pt x="4" y="0"/>
                        <a:pt x="4" y="0"/>
                        <a:pt x="4" y="0"/>
                      </a:cubicBezTo>
                      <a:cubicBezTo>
                        <a:pt x="4" y="1"/>
                        <a:pt x="4" y="1"/>
                        <a:pt x="4" y="1"/>
                      </a:cubicBezTo>
                      <a:cubicBezTo>
                        <a:pt x="4" y="1"/>
                        <a:pt x="3" y="1"/>
                        <a:pt x="3" y="2"/>
                      </a:cubicBezTo>
                      <a:cubicBezTo>
                        <a:pt x="2" y="1"/>
                        <a:pt x="2" y="1"/>
                        <a:pt x="2" y="1"/>
                      </a:cubicBezTo>
                      <a:cubicBezTo>
                        <a:pt x="1" y="2"/>
                        <a:pt x="1" y="2"/>
                        <a:pt x="1" y="2"/>
                      </a:cubicBezTo>
                      <a:cubicBezTo>
                        <a:pt x="2" y="3"/>
                        <a:pt x="2" y="3"/>
                        <a:pt x="2" y="3"/>
                      </a:cubicBezTo>
                      <a:cubicBezTo>
                        <a:pt x="1" y="3"/>
                        <a:pt x="1" y="4"/>
                        <a:pt x="1" y="4"/>
                      </a:cubicBezTo>
                      <a:cubicBezTo>
                        <a:pt x="0" y="4"/>
                        <a:pt x="0" y="4"/>
                        <a:pt x="0" y="4"/>
                      </a:cubicBezTo>
                      <a:cubicBezTo>
                        <a:pt x="0" y="6"/>
                        <a:pt x="0" y="6"/>
                        <a:pt x="0" y="6"/>
                      </a:cubicBezTo>
                      <a:cubicBezTo>
                        <a:pt x="1" y="6"/>
                        <a:pt x="1" y="6"/>
                        <a:pt x="1" y="6"/>
                      </a:cubicBezTo>
                      <a:cubicBezTo>
                        <a:pt x="1" y="6"/>
                        <a:pt x="1" y="7"/>
                        <a:pt x="2" y="8"/>
                      </a:cubicBezTo>
                      <a:cubicBezTo>
                        <a:pt x="1" y="8"/>
                        <a:pt x="1" y="8"/>
                        <a:pt x="1" y="8"/>
                      </a:cubicBezTo>
                      <a:cubicBezTo>
                        <a:pt x="2" y="9"/>
                        <a:pt x="2" y="9"/>
                        <a:pt x="2" y="9"/>
                      </a:cubicBezTo>
                      <a:cubicBezTo>
                        <a:pt x="3" y="8"/>
                        <a:pt x="3" y="8"/>
                        <a:pt x="3" y="8"/>
                      </a:cubicBezTo>
                      <a:cubicBezTo>
                        <a:pt x="3" y="9"/>
                        <a:pt x="4" y="9"/>
                        <a:pt x="4" y="9"/>
                      </a:cubicBezTo>
                      <a:cubicBezTo>
                        <a:pt x="4" y="10"/>
                        <a:pt x="4" y="10"/>
                        <a:pt x="4" y="10"/>
                      </a:cubicBezTo>
                      <a:cubicBezTo>
                        <a:pt x="6" y="10"/>
                        <a:pt x="6" y="10"/>
                        <a:pt x="6" y="10"/>
                      </a:cubicBezTo>
                      <a:cubicBezTo>
                        <a:pt x="6" y="9"/>
                        <a:pt x="6" y="9"/>
                        <a:pt x="6" y="9"/>
                      </a:cubicBezTo>
                      <a:cubicBezTo>
                        <a:pt x="6" y="9"/>
                        <a:pt x="7" y="9"/>
                        <a:pt x="8" y="8"/>
                      </a:cubicBezTo>
                      <a:cubicBezTo>
                        <a:pt x="8" y="9"/>
                        <a:pt x="8" y="9"/>
                        <a:pt x="8" y="9"/>
                      </a:cubicBezTo>
                      <a:cubicBezTo>
                        <a:pt x="9" y="8"/>
                        <a:pt x="9" y="8"/>
                        <a:pt x="9" y="8"/>
                      </a:cubicBezTo>
                      <a:cubicBezTo>
                        <a:pt x="8" y="8"/>
                        <a:pt x="8" y="8"/>
                        <a:pt x="8" y="8"/>
                      </a:cubicBezTo>
                      <a:cubicBezTo>
                        <a:pt x="9" y="7"/>
                        <a:pt x="9" y="6"/>
                        <a:pt x="9" y="6"/>
                      </a:cubicBezTo>
                      <a:lnTo>
                        <a:pt x="10" y="6"/>
                      </a:lnTo>
                      <a:close/>
                      <a:moveTo>
                        <a:pt x="8" y="5"/>
                      </a:moveTo>
                      <a:cubicBezTo>
                        <a:pt x="8" y="7"/>
                        <a:pt x="7" y="8"/>
                        <a:pt x="5" y="8"/>
                      </a:cubicBezTo>
                      <a:cubicBezTo>
                        <a:pt x="3" y="8"/>
                        <a:pt x="2" y="7"/>
                        <a:pt x="2" y="5"/>
                      </a:cubicBezTo>
                      <a:cubicBezTo>
                        <a:pt x="2" y="3"/>
                        <a:pt x="3" y="2"/>
                        <a:pt x="5" y="2"/>
                      </a:cubicBezTo>
                      <a:cubicBezTo>
                        <a:pt x="7" y="2"/>
                        <a:pt x="8" y="3"/>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32" name="Freeform 23"/>
                <p:cNvSpPr>
                  <a:spLocks noEditPoints="1"/>
                </p:cNvSpPr>
                <p:nvPr/>
              </p:nvSpPr>
              <p:spPr bwMode="auto">
                <a:xfrm>
                  <a:off x="3942" y="2252"/>
                  <a:ext cx="13" cy="13"/>
                </a:xfrm>
                <a:custGeom>
                  <a:avLst/>
                  <a:gdLst>
                    <a:gd name="T0" fmla="*/ 5 w 5"/>
                    <a:gd name="T1" fmla="*/ 3 h 5"/>
                    <a:gd name="T2" fmla="*/ 5 w 5"/>
                    <a:gd name="T3" fmla="*/ 2 h 5"/>
                    <a:gd name="T4" fmla="*/ 5 w 5"/>
                    <a:gd name="T5" fmla="*/ 2 h 5"/>
                    <a:gd name="T6" fmla="*/ 4 w 5"/>
                    <a:gd name="T7" fmla="*/ 1 h 5"/>
                    <a:gd name="T8" fmla="*/ 5 w 5"/>
                    <a:gd name="T9" fmla="*/ 1 h 5"/>
                    <a:gd name="T10" fmla="*/ 4 w 5"/>
                    <a:gd name="T11" fmla="*/ 1 h 5"/>
                    <a:gd name="T12" fmla="*/ 4 w 5"/>
                    <a:gd name="T13" fmla="*/ 1 h 5"/>
                    <a:gd name="T14" fmla="*/ 3 w 5"/>
                    <a:gd name="T15" fmla="*/ 1 h 5"/>
                    <a:gd name="T16" fmla="*/ 3 w 5"/>
                    <a:gd name="T17" fmla="*/ 0 h 5"/>
                    <a:gd name="T18" fmla="*/ 2 w 5"/>
                    <a:gd name="T19" fmla="*/ 0 h 5"/>
                    <a:gd name="T20" fmla="*/ 2 w 5"/>
                    <a:gd name="T21" fmla="*/ 1 h 5"/>
                    <a:gd name="T22" fmla="*/ 1 w 5"/>
                    <a:gd name="T23" fmla="*/ 1 h 5"/>
                    <a:gd name="T24" fmla="*/ 1 w 5"/>
                    <a:gd name="T25" fmla="*/ 1 h 5"/>
                    <a:gd name="T26" fmla="*/ 1 w 5"/>
                    <a:gd name="T27" fmla="*/ 1 h 5"/>
                    <a:gd name="T28" fmla="*/ 1 w 5"/>
                    <a:gd name="T29" fmla="*/ 1 h 5"/>
                    <a:gd name="T30" fmla="*/ 1 w 5"/>
                    <a:gd name="T31" fmla="*/ 2 h 5"/>
                    <a:gd name="T32" fmla="*/ 0 w 5"/>
                    <a:gd name="T33" fmla="*/ 2 h 5"/>
                    <a:gd name="T34" fmla="*/ 0 w 5"/>
                    <a:gd name="T35" fmla="*/ 3 h 5"/>
                    <a:gd name="T36" fmla="*/ 1 w 5"/>
                    <a:gd name="T37" fmla="*/ 3 h 5"/>
                    <a:gd name="T38" fmla="*/ 1 w 5"/>
                    <a:gd name="T39" fmla="*/ 4 h 5"/>
                    <a:gd name="T40" fmla="*/ 1 w 5"/>
                    <a:gd name="T41" fmla="*/ 4 h 5"/>
                    <a:gd name="T42" fmla="*/ 1 w 5"/>
                    <a:gd name="T43" fmla="*/ 5 h 5"/>
                    <a:gd name="T44" fmla="*/ 1 w 5"/>
                    <a:gd name="T45" fmla="*/ 4 h 5"/>
                    <a:gd name="T46" fmla="*/ 2 w 5"/>
                    <a:gd name="T47" fmla="*/ 5 h 5"/>
                    <a:gd name="T48" fmla="*/ 2 w 5"/>
                    <a:gd name="T49" fmla="*/ 5 h 5"/>
                    <a:gd name="T50" fmla="*/ 3 w 5"/>
                    <a:gd name="T51" fmla="*/ 5 h 5"/>
                    <a:gd name="T52" fmla="*/ 3 w 5"/>
                    <a:gd name="T53" fmla="*/ 5 h 5"/>
                    <a:gd name="T54" fmla="*/ 4 w 5"/>
                    <a:gd name="T55" fmla="*/ 4 h 5"/>
                    <a:gd name="T56" fmla="*/ 4 w 5"/>
                    <a:gd name="T57" fmla="*/ 5 h 5"/>
                    <a:gd name="T58" fmla="*/ 5 w 5"/>
                    <a:gd name="T59" fmla="*/ 4 h 5"/>
                    <a:gd name="T60" fmla="*/ 4 w 5"/>
                    <a:gd name="T61" fmla="*/ 4 h 5"/>
                    <a:gd name="T62" fmla="*/ 5 w 5"/>
                    <a:gd name="T63" fmla="*/ 3 h 5"/>
                    <a:gd name="T64" fmla="*/ 4 w 5"/>
                    <a:gd name="T65" fmla="*/ 3 h 5"/>
                    <a:gd name="T66" fmla="*/ 3 w 5"/>
                    <a:gd name="T67" fmla="*/ 4 h 5"/>
                    <a:gd name="T68" fmla="*/ 1 w 5"/>
                    <a:gd name="T69" fmla="*/ 3 h 5"/>
                    <a:gd name="T70" fmla="*/ 3 w 5"/>
                    <a:gd name="T71" fmla="*/ 1 h 5"/>
                    <a:gd name="T72" fmla="*/ 4 w 5"/>
                    <a:gd name="T7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5">
                      <a:moveTo>
                        <a:pt x="5" y="3"/>
                      </a:moveTo>
                      <a:cubicBezTo>
                        <a:pt x="5" y="2"/>
                        <a:pt x="5" y="2"/>
                        <a:pt x="5" y="2"/>
                      </a:cubicBezTo>
                      <a:cubicBezTo>
                        <a:pt x="5" y="2"/>
                        <a:pt x="5" y="2"/>
                        <a:pt x="5" y="2"/>
                      </a:cubicBezTo>
                      <a:cubicBezTo>
                        <a:pt x="5" y="2"/>
                        <a:pt x="4" y="2"/>
                        <a:pt x="4" y="1"/>
                      </a:cubicBezTo>
                      <a:cubicBezTo>
                        <a:pt x="5" y="1"/>
                        <a:pt x="5" y="1"/>
                        <a:pt x="5" y="1"/>
                      </a:cubicBezTo>
                      <a:cubicBezTo>
                        <a:pt x="4" y="1"/>
                        <a:pt x="4" y="1"/>
                        <a:pt x="4" y="1"/>
                      </a:cubicBezTo>
                      <a:cubicBezTo>
                        <a:pt x="4" y="1"/>
                        <a:pt x="4" y="1"/>
                        <a:pt x="4" y="1"/>
                      </a:cubicBezTo>
                      <a:cubicBezTo>
                        <a:pt x="4" y="1"/>
                        <a:pt x="3" y="1"/>
                        <a:pt x="3" y="1"/>
                      </a:cubicBezTo>
                      <a:cubicBezTo>
                        <a:pt x="3" y="0"/>
                        <a:pt x="3" y="0"/>
                        <a:pt x="3" y="0"/>
                      </a:cubicBezTo>
                      <a:cubicBezTo>
                        <a:pt x="2" y="0"/>
                        <a:pt x="2" y="0"/>
                        <a:pt x="2" y="0"/>
                      </a:cubicBezTo>
                      <a:cubicBezTo>
                        <a:pt x="2" y="1"/>
                        <a:pt x="2" y="1"/>
                        <a:pt x="2" y="1"/>
                      </a:cubicBezTo>
                      <a:cubicBezTo>
                        <a:pt x="2" y="1"/>
                        <a:pt x="2" y="1"/>
                        <a:pt x="1" y="1"/>
                      </a:cubicBezTo>
                      <a:cubicBezTo>
                        <a:pt x="1" y="1"/>
                        <a:pt x="1" y="1"/>
                        <a:pt x="1" y="1"/>
                      </a:cubicBezTo>
                      <a:cubicBezTo>
                        <a:pt x="1" y="1"/>
                        <a:pt x="1" y="1"/>
                        <a:pt x="1" y="1"/>
                      </a:cubicBezTo>
                      <a:cubicBezTo>
                        <a:pt x="1" y="1"/>
                        <a:pt x="1" y="1"/>
                        <a:pt x="1" y="1"/>
                      </a:cubicBezTo>
                      <a:cubicBezTo>
                        <a:pt x="1" y="2"/>
                        <a:pt x="1" y="2"/>
                        <a:pt x="1" y="2"/>
                      </a:cubicBezTo>
                      <a:cubicBezTo>
                        <a:pt x="0" y="2"/>
                        <a:pt x="0" y="2"/>
                        <a:pt x="0" y="2"/>
                      </a:cubicBezTo>
                      <a:cubicBezTo>
                        <a:pt x="0" y="3"/>
                        <a:pt x="0" y="3"/>
                        <a:pt x="0" y="3"/>
                      </a:cubicBezTo>
                      <a:cubicBezTo>
                        <a:pt x="1" y="3"/>
                        <a:pt x="1" y="3"/>
                        <a:pt x="1" y="3"/>
                      </a:cubicBezTo>
                      <a:cubicBezTo>
                        <a:pt x="1" y="3"/>
                        <a:pt x="1" y="4"/>
                        <a:pt x="1" y="4"/>
                      </a:cubicBezTo>
                      <a:cubicBezTo>
                        <a:pt x="1" y="4"/>
                        <a:pt x="1" y="4"/>
                        <a:pt x="1" y="4"/>
                      </a:cubicBezTo>
                      <a:cubicBezTo>
                        <a:pt x="1" y="5"/>
                        <a:pt x="1" y="5"/>
                        <a:pt x="1" y="5"/>
                      </a:cubicBezTo>
                      <a:cubicBezTo>
                        <a:pt x="1" y="4"/>
                        <a:pt x="1" y="4"/>
                        <a:pt x="1" y="4"/>
                      </a:cubicBezTo>
                      <a:cubicBezTo>
                        <a:pt x="2" y="4"/>
                        <a:pt x="2" y="5"/>
                        <a:pt x="2" y="5"/>
                      </a:cubicBezTo>
                      <a:cubicBezTo>
                        <a:pt x="2" y="5"/>
                        <a:pt x="2" y="5"/>
                        <a:pt x="2" y="5"/>
                      </a:cubicBezTo>
                      <a:cubicBezTo>
                        <a:pt x="3" y="5"/>
                        <a:pt x="3" y="5"/>
                        <a:pt x="3" y="5"/>
                      </a:cubicBezTo>
                      <a:cubicBezTo>
                        <a:pt x="3" y="5"/>
                        <a:pt x="3" y="5"/>
                        <a:pt x="3" y="5"/>
                      </a:cubicBezTo>
                      <a:cubicBezTo>
                        <a:pt x="3" y="5"/>
                        <a:pt x="4" y="4"/>
                        <a:pt x="4" y="4"/>
                      </a:cubicBezTo>
                      <a:cubicBezTo>
                        <a:pt x="4" y="5"/>
                        <a:pt x="4" y="5"/>
                        <a:pt x="4" y="5"/>
                      </a:cubicBezTo>
                      <a:cubicBezTo>
                        <a:pt x="5" y="4"/>
                        <a:pt x="5" y="4"/>
                        <a:pt x="5" y="4"/>
                      </a:cubicBezTo>
                      <a:cubicBezTo>
                        <a:pt x="4" y="4"/>
                        <a:pt x="4" y="4"/>
                        <a:pt x="4" y="4"/>
                      </a:cubicBezTo>
                      <a:cubicBezTo>
                        <a:pt x="4" y="4"/>
                        <a:pt x="5" y="3"/>
                        <a:pt x="5" y="3"/>
                      </a:cubicBezTo>
                      <a:close/>
                      <a:moveTo>
                        <a:pt x="4" y="3"/>
                      </a:moveTo>
                      <a:cubicBezTo>
                        <a:pt x="4" y="3"/>
                        <a:pt x="3" y="4"/>
                        <a:pt x="3" y="4"/>
                      </a:cubicBezTo>
                      <a:cubicBezTo>
                        <a:pt x="2" y="4"/>
                        <a:pt x="1" y="3"/>
                        <a:pt x="1" y="3"/>
                      </a:cubicBezTo>
                      <a:cubicBezTo>
                        <a:pt x="1" y="2"/>
                        <a:pt x="2" y="1"/>
                        <a:pt x="3" y="1"/>
                      </a:cubicBezTo>
                      <a:cubicBezTo>
                        <a:pt x="3" y="1"/>
                        <a:pt x="4"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33" name="Freeform 24"/>
                <p:cNvSpPr>
                  <a:spLocks noEditPoints="1"/>
                </p:cNvSpPr>
                <p:nvPr/>
              </p:nvSpPr>
              <p:spPr bwMode="auto">
                <a:xfrm>
                  <a:off x="3937" y="2233"/>
                  <a:ext cx="18" cy="19"/>
                </a:xfrm>
                <a:custGeom>
                  <a:avLst/>
                  <a:gdLst>
                    <a:gd name="T0" fmla="*/ 7 w 7"/>
                    <a:gd name="T1" fmla="*/ 4 h 7"/>
                    <a:gd name="T2" fmla="*/ 7 w 7"/>
                    <a:gd name="T3" fmla="*/ 3 h 7"/>
                    <a:gd name="T4" fmla="*/ 6 w 7"/>
                    <a:gd name="T5" fmla="*/ 3 h 7"/>
                    <a:gd name="T6" fmla="*/ 6 w 7"/>
                    <a:gd name="T7" fmla="*/ 2 h 7"/>
                    <a:gd name="T8" fmla="*/ 6 w 7"/>
                    <a:gd name="T9" fmla="*/ 1 h 7"/>
                    <a:gd name="T10" fmla="*/ 6 w 7"/>
                    <a:gd name="T11" fmla="*/ 1 h 7"/>
                    <a:gd name="T12" fmla="*/ 5 w 7"/>
                    <a:gd name="T13" fmla="*/ 1 h 7"/>
                    <a:gd name="T14" fmla="*/ 4 w 7"/>
                    <a:gd name="T15" fmla="*/ 1 h 7"/>
                    <a:gd name="T16" fmla="*/ 4 w 7"/>
                    <a:gd name="T17" fmla="*/ 0 h 7"/>
                    <a:gd name="T18" fmla="*/ 3 w 7"/>
                    <a:gd name="T19" fmla="*/ 0 h 7"/>
                    <a:gd name="T20" fmla="*/ 3 w 7"/>
                    <a:gd name="T21" fmla="*/ 1 h 7"/>
                    <a:gd name="T22" fmla="*/ 2 w 7"/>
                    <a:gd name="T23" fmla="*/ 1 h 7"/>
                    <a:gd name="T24" fmla="*/ 2 w 7"/>
                    <a:gd name="T25" fmla="*/ 1 h 7"/>
                    <a:gd name="T26" fmla="*/ 1 w 7"/>
                    <a:gd name="T27" fmla="*/ 1 h 7"/>
                    <a:gd name="T28" fmla="*/ 2 w 7"/>
                    <a:gd name="T29" fmla="*/ 2 h 7"/>
                    <a:gd name="T30" fmla="*/ 1 w 7"/>
                    <a:gd name="T31" fmla="*/ 3 h 7"/>
                    <a:gd name="T32" fmla="*/ 0 w 7"/>
                    <a:gd name="T33" fmla="*/ 3 h 7"/>
                    <a:gd name="T34" fmla="*/ 0 w 7"/>
                    <a:gd name="T35" fmla="*/ 4 h 7"/>
                    <a:gd name="T36" fmla="*/ 1 w 7"/>
                    <a:gd name="T37" fmla="*/ 4 h 7"/>
                    <a:gd name="T38" fmla="*/ 2 w 7"/>
                    <a:gd name="T39" fmla="*/ 5 h 7"/>
                    <a:gd name="T40" fmla="*/ 1 w 7"/>
                    <a:gd name="T41" fmla="*/ 5 h 7"/>
                    <a:gd name="T42" fmla="*/ 2 w 7"/>
                    <a:gd name="T43" fmla="*/ 6 h 7"/>
                    <a:gd name="T44" fmla="*/ 2 w 7"/>
                    <a:gd name="T45" fmla="*/ 5 h 7"/>
                    <a:gd name="T46" fmla="*/ 3 w 7"/>
                    <a:gd name="T47" fmla="*/ 6 h 7"/>
                    <a:gd name="T48" fmla="*/ 3 w 7"/>
                    <a:gd name="T49" fmla="*/ 7 h 7"/>
                    <a:gd name="T50" fmla="*/ 4 w 7"/>
                    <a:gd name="T51" fmla="*/ 7 h 7"/>
                    <a:gd name="T52" fmla="*/ 4 w 7"/>
                    <a:gd name="T53" fmla="*/ 6 h 7"/>
                    <a:gd name="T54" fmla="*/ 5 w 7"/>
                    <a:gd name="T55" fmla="*/ 5 h 7"/>
                    <a:gd name="T56" fmla="*/ 6 w 7"/>
                    <a:gd name="T57" fmla="*/ 6 h 7"/>
                    <a:gd name="T58" fmla="*/ 6 w 7"/>
                    <a:gd name="T59" fmla="*/ 5 h 7"/>
                    <a:gd name="T60" fmla="*/ 6 w 7"/>
                    <a:gd name="T61" fmla="*/ 5 h 7"/>
                    <a:gd name="T62" fmla="*/ 6 w 7"/>
                    <a:gd name="T63" fmla="*/ 4 h 7"/>
                    <a:gd name="T64" fmla="*/ 7 w 7"/>
                    <a:gd name="T65" fmla="*/ 4 h 7"/>
                    <a:gd name="T66" fmla="*/ 6 w 7"/>
                    <a:gd name="T67" fmla="*/ 3 h 7"/>
                    <a:gd name="T68" fmla="*/ 4 w 7"/>
                    <a:gd name="T69" fmla="*/ 5 h 7"/>
                    <a:gd name="T70" fmla="*/ 2 w 7"/>
                    <a:gd name="T71" fmla="*/ 3 h 7"/>
                    <a:gd name="T72" fmla="*/ 4 w 7"/>
                    <a:gd name="T73" fmla="*/ 1 h 7"/>
                    <a:gd name="T74" fmla="*/ 6 w 7"/>
                    <a:gd name="T7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 h="7">
                      <a:moveTo>
                        <a:pt x="7" y="4"/>
                      </a:moveTo>
                      <a:cubicBezTo>
                        <a:pt x="7" y="3"/>
                        <a:pt x="7" y="3"/>
                        <a:pt x="7" y="3"/>
                      </a:cubicBezTo>
                      <a:cubicBezTo>
                        <a:pt x="6" y="3"/>
                        <a:pt x="6" y="3"/>
                        <a:pt x="6" y="3"/>
                      </a:cubicBezTo>
                      <a:cubicBezTo>
                        <a:pt x="6" y="2"/>
                        <a:pt x="6" y="2"/>
                        <a:pt x="6" y="2"/>
                      </a:cubicBezTo>
                      <a:cubicBezTo>
                        <a:pt x="6" y="1"/>
                        <a:pt x="6" y="1"/>
                        <a:pt x="6" y="1"/>
                      </a:cubicBezTo>
                      <a:cubicBezTo>
                        <a:pt x="6" y="1"/>
                        <a:pt x="6" y="1"/>
                        <a:pt x="6" y="1"/>
                      </a:cubicBezTo>
                      <a:cubicBezTo>
                        <a:pt x="5" y="1"/>
                        <a:pt x="5" y="1"/>
                        <a:pt x="5" y="1"/>
                      </a:cubicBezTo>
                      <a:cubicBezTo>
                        <a:pt x="5" y="1"/>
                        <a:pt x="5" y="1"/>
                        <a:pt x="4" y="1"/>
                      </a:cubicBezTo>
                      <a:cubicBezTo>
                        <a:pt x="4" y="0"/>
                        <a:pt x="4" y="0"/>
                        <a:pt x="4" y="0"/>
                      </a:cubicBezTo>
                      <a:cubicBezTo>
                        <a:pt x="3" y="0"/>
                        <a:pt x="3" y="0"/>
                        <a:pt x="3" y="0"/>
                      </a:cubicBezTo>
                      <a:cubicBezTo>
                        <a:pt x="3" y="1"/>
                        <a:pt x="3" y="1"/>
                        <a:pt x="3" y="1"/>
                      </a:cubicBezTo>
                      <a:cubicBezTo>
                        <a:pt x="3" y="1"/>
                        <a:pt x="2" y="1"/>
                        <a:pt x="2" y="1"/>
                      </a:cubicBezTo>
                      <a:cubicBezTo>
                        <a:pt x="2" y="1"/>
                        <a:pt x="2" y="1"/>
                        <a:pt x="2" y="1"/>
                      </a:cubicBezTo>
                      <a:cubicBezTo>
                        <a:pt x="1" y="1"/>
                        <a:pt x="1" y="1"/>
                        <a:pt x="1" y="1"/>
                      </a:cubicBezTo>
                      <a:cubicBezTo>
                        <a:pt x="2" y="2"/>
                        <a:pt x="2" y="2"/>
                        <a:pt x="2" y="2"/>
                      </a:cubicBezTo>
                      <a:cubicBezTo>
                        <a:pt x="1" y="2"/>
                        <a:pt x="1" y="2"/>
                        <a:pt x="1" y="3"/>
                      </a:cubicBezTo>
                      <a:cubicBezTo>
                        <a:pt x="0" y="3"/>
                        <a:pt x="0" y="3"/>
                        <a:pt x="0" y="3"/>
                      </a:cubicBezTo>
                      <a:cubicBezTo>
                        <a:pt x="0" y="4"/>
                        <a:pt x="0" y="4"/>
                        <a:pt x="0" y="4"/>
                      </a:cubicBezTo>
                      <a:cubicBezTo>
                        <a:pt x="1" y="4"/>
                        <a:pt x="1" y="4"/>
                        <a:pt x="1" y="4"/>
                      </a:cubicBezTo>
                      <a:cubicBezTo>
                        <a:pt x="1" y="4"/>
                        <a:pt x="1" y="5"/>
                        <a:pt x="2" y="5"/>
                      </a:cubicBezTo>
                      <a:cubicBezTo>
                        <a:pt x="1" y="5"/>
                        <a:pt x="1" y="5"/>
                        <a:pt x="1" y="5"/>
                      </a:cubicBezTo>
                      <a:cubicBezTo>
                        <a:pt x="2" y="6"/>
                        <a:pt x="2" y="6"/>
                        <a:pt x="2" y="6"/>
                      </a:cubicBezTo>
                      <a:cubicBezTo>
                        <a:pt x="2" y="5"/>
                        <a:pt x="2" y="5"/>
                        <a:pt x="2" y="5"/>
                      </a:cubicBezTo>
                      <a:cubicBezTo>
                        <a:pt x="2" y="6"/>
                        <a:pt x="3" y="6"/>
                        <a:pt x="3" y="6"/>
                      </a:cubicBezTo>
                      <a:cubicBezTo>
                        <a:pt x="3" y="7"/>
                        <a:pt x="3" y="7"/>
                        <a:pt x="3" y="7"/>
                      </a:cubicBezTo>
                      <a:cubicBezTo>
                        <a:pt x="4" y="7"/>
                        <a:pt x="4" y="7"/>
                        <a:pt x="4" y="7"/>
                      </a:cubicBezTo>
                      <a:cubicBezTo>
                        <a:pt x="4" y="6"/>
                        <a:pt x="4" y="6"/>
                        <a:pt x="4" y="6"/>
                      </a:cubicBezTo>
                      <a:cubicBezTo>
                        <a:pt x="5" y="6"/>
                        <a:pt x="5" y="6"/>
                        <a:pt x="5" y="5"/>
                      </a:cubicBezTo>
                      <a:cubicBezTo>
                        <a:pt x="6" y="6"/>
                        <a:pt x="6" y="6"/>
                        <a:pt x="6" y="6"/>
                      </a:cubicBezTo>
                      <a:cubicBezTo>
                        <a:pt x="6" y="5"/>
                        <a:pt x="6" y="5"/>
                        <a:pt x="6" y="5"/>
                      </a:cubicBezTo>
                      <a:cubicBezTo>
                        <a:pt x="6" y="5"/>
                        <a:pt x="6" y="5"/>
                        <a:pt x="6" y="5"/>
                      </a:cubicBezTo>
                      <a:cubicBezTo>
                        <a:pt x="6" y="5"/>
                        <a:pt x="6" y="4"/>
                        <a:pt x="6" y="4"/>
                      </a:cubicBezTo>
                      <a:lnTo>
                        <a:pt x="7" y="4"/>
                      </a:lnTo>
                      <a:close/>
                      <a:moveTo>
                        <a:pt x="6" y="3"/>
                      </a:moveTo>
                      <a:cubicBezTo>
                        <a:pt x="6" y="4"/>
                        <a:pt x="5" y="5"/>
                        <a:pt x="4" y="5"/>
                      </a:cubicBezTo>
                      <a:cubicBezTo>
                        <a:pt x="3" y="5"/>
                        <a:pt x="2" y="4"/>
                        <a:pt x="2" y="3"/>
                      </a:cubicBezTo>
                      <a:cubicBezTo>
                        <a:pt x="2" y="2"/>
                        <a:pt x="3" y="1"/>
                        <a:pt x="4" y="1"/>
                      </a:cubicBezTo>
                      <a:cubicBezTo>
                        <a:pt x="5" y="1"/>
                        <a:pt x="6" y="2"/>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grpSp>
      </p:grpSp>
      <p:grpSp>
        <p:nvGrpSpPr>
          <p:cNvPr id="42" name="组合 41"/>
          <p:cNvGrpSpPr/>
          <p:nvPr/>
        </p:nvGrpSpPr>
        <p:grpSpPr>
          <a:xfrm>
            <a:off x="4730821" y="1977604"/>
            <a:ext cx="3021370" cy="4672695"/>
            <a:chOff x="4728618" y="1978060"/>
            <a:chExt cx="3020977" cy="4673777"/>
          </a:xfrm>
        </p:grpSpPr>
        <p:sp>
          <p:nvSpPr>
            <p:cNvPr id="43" name="椭圆 159"/>
            <p:cNvSpPr/>
            <p:nvPr/>
          </p:nvSpPr>
          <p:spPr>
            <a:xfrm rot="1980000">
              <a:off x="4728618" y="5487147"/>
              <a:ext cx="3020977" cy="1164690"/>
            </a:xfrm>
            <a:custGeom>
              <a:avLst/>
              <a:gdLst>
                <a:gd name="connsiteX0" fmla="*/ 0 w 3518755"/>
                <a:gd name="connsiteY0" fmla="*/ 657420 h 1314840"/>
                <a:gd name="connsiteX1" fmla="*/ 1759378 w 3518755"/>
                <a:gd name="connsiteY1" fmla="*/ 0 h 1314840"/>
                <a:gd name="connsiteX2" fmla="*/ 3518756 w 3518755"/>
                <a:gd name="connsiteY2" fmla="*/ 657420 h 1314840"/>
                <a:gd name="connsiteX3" fmla="*/ 1759378 w 3518755"/>
                <a:gd name="connsiteY3" fmla="*/ 1314840 h 1314840"/>
                <a:gd name="connsiteX4" fmla="*/ 0 w 3518755"/>
                <a:gd name="connsiteY4" fmla="*/ 657420 h 1314840"/>
                <a:gd name="connsiteX0-1" fmla="*/ 0 w 3518756"/>
                <a:gd name="connsiteY0-2" fmla="*/ 657420 h 1340269"/>
                <a:gd name="connsiteX1-3" fmla="*/ 1759378 w 3518756"/>
                <a:gd name="connsiteY1-4" fmla="*/ 0 h 1340269"/>
                <a:gd name="connsiteX2-5" fmla="*/ 3518756 w 3518756"/>
                <a:gd name="connsiteY2-6" fmla="*/ 657420 h 1340269"/>
                <a:gd name="connsiteX3-7" fmla="*/ 1759378 w 3518756"/>
                <a:gd name="connsiteY3-8" fmla="*/ 1314840 h 1340269"/>
                <a:gd name="connsiteX4-9" fmla="*/ 0 w 3518756"/>
                <a:gd name="connsiteY4-10" fmla="*/ 657420 h 1340269"/>
                <a:gd name="connsiteX0-11" fmla="*/ 0 w 3518756"/>
                <a:gd name="connsiteY0-12" fmla="*/ 673936 h 1356785"/>
                <a:gd name="connsiteX1-13" fmla="*/ 1759378 w 3518756"/>
                <a:gd name="connsiteY1-14" fmla="*/ 16516 h 1356785"/>
                <a:gd name="connsiteX2-15" fmla="*/ 3518756 w 3518756"/>
                <a:gd name="connsiteY2-16" fmla="*/ 673936 h 1356785"/>
                <a:gd name="connsiteX3-17" fmla="*/ 1759378 w 3518756"/>
                <a:gd name="connsiteY3-18" fmla="*/ 1331356 h 1356785"/>
                <a:gd name="connsiteX4-19" fmla="*/ 0 w 3518756"/>
                <a:gd name="connsiteY4-20" fmla="*/ 673936 h 1356785"/>
                <a:gd name="connsiteX0-21" fmla="*/ 0 w 3518756"/>
                <a:gd name="connsiteY0-22" fmla="*/ 673936 h 1356601"/>
                <a:gd name="connsiteX1-23" fmla="*/ 1759378 w 3518756"/>
                <a:gd name="connsiteY1-24" fmla="*/ 16516 h 1356601"/>
                <a:gd name="connsiteX2-25" fmla="*/ 3518756 w 3518756"/>
                <a:gd name="connsiteY2-26" fmla="*/ 673936 h 1356601"/>
                <a:gd name="connsiteX3-27" fmla="*/ 1759378 w 3518756"/>
                <a:gd name="connsiteY3-28" fmla="*/ 1331356 h 1356601"/>
                <a:gd name="connsiteX4-29" fmla="*/ 0 w 3518756"/>
                <a:gd name="connsiteY4-30" fmla="*/ 673936 h 1356601"/>
                <a:gd name="connsiteX0-31" fmla="*/ 0 w 3518756"/>
                <a:gd name="connsiteY0-32" fmla="*/ 673936 h 1356601"/>
                <a:gd name="connsiteX1-33" fmla="*/ 1759378 w 3518756"/>
                <a:gd name="connsiteY1-34" fmla="*/ 16516 h 1356601"/>
                <a:gd name="connsiteX2-35" fmla="*/ 3518756 w 3518756"/>
                <a:gd name="connsiteY2-36" fmla="*/ 673936 h 1356601"/>
                <a:gd name="connsiteX3-37" fmla="*/ 1759378 w 3518756"/>
                <a:gd name="connsiteY3-38" fmla="*/ 1331356 h 1356601"/>
                <a:gd name="connsiteX4-39" fmla="*/ 0 w 3518756"/>
                <a:gd name="connsiteY4-40" fmla="*/ 673936 h 13566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18756" h="1356601">
                  <a:moveTo>
                    <a:pt x="0" y="673936"/>
                  </a:moveTo>
                  <a:cubicBezTo>
                    <a:pt x="0" y="310853"/>
                    <a:pt x="599726" y="-86393"/>
                    <a:pt x="1759378" y="16516"/>
                  </a:cubicBezTo>
                  <a:cubicBezTo>
                    <a:pt x="2919030" y="119425"/>
                    <a:pt x="3518756" y="310853"/>
                    <a:pt x="3518756" y="673936"/>
                  </a:cubicBezTo>
                  <a:cubicBezTo>
                    <a:pt x="3518756" y="1037019"/>
                    <a:pt x="2880768" y="1268746"/>
                    <a:pt x="1759378" y="1331356"/>
                  </a:cubicBezTo>
                  <a:cubicBezTo>
                    <a:pt x="580763" y="1465741"/>
                    <a:pt x="0" y="1037019"/>
                    <a:pt x="0" y="673936"/>
                  </a:cubicBezTo>
                  <a:close/>
                </a:path>
              </a:pathLst>
            </a:custGeom>
            <a:gradFill>
              <a:gsLst>
                <a:gs pos="53000">
                  <a:srgbClr val="000000">
                    <a:alpha val="15000"/>
                  </a:srgbClr>
                </a:gs>
                <a:gs pos="80000">
                  <a:schemeClr val="tx1">
                    <a:alpha val="5000"/>
                  </a:schemeClr>
                </a:gs>
                <a:gs pos="36000">
                  <a:srgbClr val="000000">
                    <a:alpha val="30000"/>
                  </a:srgbClr>
                </a:gs>
                <a:gs pos="17000">
                  <a:schemeClr val="tx1">
                    <a:alpha val="55000"/>
                  </a:schemeClr>
                </a:gs>
                <a:gs pos="0">
                  <a:schemeClr val="tx1">
                    <a:alpha val="76000"/>
                  </a:schemeClr>
                </a:gs>
                <a:gs pos="100000">
                  <a:schemeClr val="tx1">
                    <a:alpha val="0"/>
                  </a:schemeClr>
                </a:gs>
              </a:gsLst>
              <a:lin ang="0" scaled="0"/>
            </a:gra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nvGrpSpPr>
            <p:cNvPr id="44" name="组合 43"/>
            <p:cNvGrpSpPr/>
            <p:nvPr/>
          </p:nvGrpSpPr>
          <p:grpSpPr>
            <a:xfrm>
              <a:off x="5150262" y="1978060"/>
              <a:ext cx="840155" cy="3738562"/>
              <a:chOff x="5573783" y="1673458"/>
              <a:chExt cx="978591" cy="4354580"/>
            </a:xfrm>
          </p:grpSpPr>
          <p:grpSp>
            <p:nvGrpSpPr>
              <p:cNvPr id="45" name="组合 44"/>
              <p:cNvGrpSpPr/>
              <p:nvPr/>
            </p:nvGrpSpPr>
            <p:grpSpPr>
              <a:xfrm>
                <a:off x="5573785" y="2071918"/>
                <a:ext cx="978589" cy="3956120"/>
                <a:chOff x="1877324" y="3273524"/>
                <a:chExt cx="978589" cy="2761333"/>
              </a:xfrm>
            </p:grpSpPr>
            <p:grpSp>
              <p:nvGrpSpPr>
                <p:cNvPr id="51" name="组合 50"/>
                <p:cNvGrpSpPr/>
                <p:nvPr/>
              </p:nvGrpSpPr>
              <p:grpSpPr>
                <a:xfrm>
                  <a:off x="1878505" y="3273524"/>
                  <a:ext cx="977408" cy="2757416"/>
                  <a:chOff x="2201764" y="1989138"/>
                  <a:chExt cx="1309885" cy="3695382"/>
                </a:xfrm>
              </p:grpSpPr>
              <p:sp>
                <p:nvSpPr>
                  <p:cNvPr id="56" name="矩形 55"/>
                  <p:cNvSpPr/>
                  <p:nvPr/>
                </p:nvSpPr>
                <p:spPr>
                  <a:xfrm>
                    <a:off x="2484120" y="2273664"/>
                    <a:ext cx="746760" cy="34108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57" name="平行四边形 56"/>
                  <p:cNvSpPr/>
                  <p:nvPr/>
                </p:nvSpPr>
                <p:spPr>
                  <a:xfrm rot="5400000">
                    <a:off x="495251" y="3695651"/>
                    <a:ext cx="3695382" cy="282356"/>
                  </a:xfrm>
                  <a:prstGeom prst="parallelogram">
                    <a:avLst>
                      <a:gd name="adj" fmla="val 1437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58" name="平行四边形 57"/>
                  <p:cNvSpPr/>
                  <p:nvPr/>
                </p:nvSpPr>
                <p:spPr>
                  <a:xfrm rot="16200000" flipH="1">
                    <a:off x="1522780" y="3695651"/>
                    <a:ext cx="3695382" cy="282356"/>
                  </a:xfrm>
                  <a:prstGeom prst="parallelogram">
                    <a:avLst>
                      <a:gd name="adj" fmla="val 143744"/>
                    </a:avLst>
                  </a:prstGeom>
                  <a:solidFill>
                    <a:schemeClr val="bg1">
                      <a:lumMod val="8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nvGrpSpPr>
                <p:cNvPr id="52" name="组合 51"/>
                <p:cNvGrpSpPr/>
                <p:nvPr/>
              </p:nvGrpSpPr>
              <p:grpSpPr>
                <a:xfrm>
                  <a:off x="1877324" y="5153167"/>
                  <a:ext cx="977410" cy="881690"/>
                  <a:chOff x="4259165" y="4524755"/>
                  <a:chExt cx="1309887" cy="1181607"/>
                </a:xfrm>
              </p:grpSpPr>
              <p:sp>
                <p:nvSpPr>
                  <p:cNvPr id="53" name="平行四边形 52"/>
                  <p:cNvSpPr/>
                  <p:nvPr/>
                </p:nvSpPr>
                <p:spPr>
                  <a:xfrm rot="5400000">
                    <a:off x="3814831" y="4979672"/>
                    <a:ext cx="1171024" cy="282356"/>
                  </a:xfrm>
                  <a:prstGeom prst="parallelogram">
                    <a:avLst>
                      <a:gd name="adj" fmla="val 143744"/>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54" name="矩形 53"/>
                  <p:cNvSpPr/>
                  <p:nvPr/>
                </p:nvSpPr>
                <p:spPr>
                  <a:xfrm>
                    <a:off x="4541520" y="4813273"/>
                    <a:ext cx="746758" cy="8930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55" name="平行四边形 54"/>
                  <p:cNvSpPr/>
                  <p:nvPr/>
                </p:nvSpPr>
                <p:spPr>
                  <a:xfrm rot="16200000" flipH="1">
                    <a:off x="4839300" y="4972150"/>
                    <a:ext cx="1177148" cy="282357"/>
                  </a:xfrm>
                  <a:prstGeom prst="parallelogram">
                    <a:avLst>
                      <a:gd name="adj" fmla="val 143744"/>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sp>
            <p:nvSpPr>
              <p:cNvPr id="46" name="六边形 45"/>
              <p:cNvSpPr/>
              <p:nvPr/>
            </p:nvSpPr>
            <p:spPr>
              <a:xfrm>
                <a:off x="5573783" y="1673458"/>
                <a:ext cx="976224" cy="841572"/>
              </a:xfrm>
              <a:prstGeom prst="hexagon">
                <a:avLst/>
              </a:prstGeom>
              <a:solidFill>
                <a:schemeClr val="accent4"/>
              </a:solidFill>
              <a:ln>
                <a:noFill/>
              </a:ln>
              <a:scene3d>
                <a:camera prst="orthographicFront">
                  <a:rot lat="27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47" name="文本框 223"/>
              <p:cNvSpPr txBox="1"/>
              <p:nvPr/>
            </p:nvSpPr>
            <p:spPr>
              <a:xfrm>
                <a:off x="5611735" y="1833835"/>
                <a:ext cx="916410" cy="537735"/>
              </a:xfrm>
              <a:prstGeom prst="rect">
                <a:avLst/>
              </a:prstGeom>
              <a:noFill/>
              <a:scene3d>
                <a:camera prst="orthographicFront">
                  <a:rot lat="2700000" lon="0" rev="0"/>
                </a:camera>
                <a:lightRig rig="threePt" dir="t"/>
              </a:scene3d>
            </p:spPr>
            <p:txBody>
              <a:bodyPr wrap="square" rtlCol="0">
                <a:spAutoFit/>
              </a:bodyPr>
              <a:lstStyle/>
              <a:p>
                <a:pPr algn="ctr"/>
                <a:r>
                  <a:rPr lang="en-US" altLang="zh-CN" sz="2400" dirty="0">
                    <a:solidFill>
                      <a:prstClr val="white"/>
                    </a:solidFill>
                    <a:latin typeface="Impact" panose="020B0806030902050204" pitchFamily="34" charset="0"/>
                    <a:ea typeface="张海山锐线体简" panose="02000000000000000000" pitchFamily="2" charset="-122"/>
                  </a:rPr>
                  <a:t>75%</a:t>
                </a:r>
                <a:endParaRPr lang="zh-CN" altLang="en-US" sz="2400" dirty="0">
                  <a:solidFill>
                    <a:prstClr val="white"/>
                  </a:solidFill>
                  <a:latin typeface="Impact" panose="020B0806030902050204" pitchFamily="34" charset="0"/>
                  <a:ea typeface="张海山锐线体简" panose="02000000000000000000" pitchFamily="2" charset="-122"/>
                </a:endParaRPr>
              </a:p>
            </p:txBody>
          </p:sp>
          <p:grpSp>
            <p:nvGrpSpPr>
              <p:cNvPr id="48" name="Group 27"/>
              <p:cNvGrpSpPr>
                <a:grpSpLocks noChangeAspect="1"/>
              </p:cNvGrpSpPr>
              <p:nvPr/>
            </p:nvGrpSpPr>
            <p:grpSpPr bwMode="auto">
              <a:xfrm>
                <a:off x="5905987" y="5367068"/>
                <a:ext cx="334310" cy="367195"/>
                <a:chOff x="3811" y="2125"/>
                <a:chExt cx="61" cy="67"/>
              </a:xfrm>
              <a:solidFill>
                <a:schemeClr val="bg1"/>
              </a:solidFill>
              <a:effectLst>
                <a:outerShdw blurRad="50800" dist="38100" dir="2700000" algn="tl" rotWithShape="0">
                  <a:prstClr val="black">
                    <a:alpha val="40000"/>
                  </a:prstClr>
                </a:outerShdw>
              </a:effectLst>
            </p:grpSpPr>
            <p:sp>
              <p:nvSpPr>
                <p:cNvPr id="49" name="Freeform 28"/>
                <p:cNvSpPr>
                  <a:spLocks noEditPoints="1"/>
                </p:cNvSpPr>
                <p:nvPr/>
              </p:nvSpPr>
              <p:spPr bwMode="auto">
                <a:xfrm>
                  <a:off x="3811" y="2125"/>
                  <a:ext cx="61" cy="67"/>
                </a:xfrm>
                <a:custGeom>
                  <a:avLst/>
                  <a:gdLst>
                    <a:gd name="T0" fmla="*/ 20 w 23"/>
                    <a:gd name="T1" fmla="*/ 14 h 25"/>
                    <a:gd name="T2" fmla="*/ 18 w 23"/>
                    <a:gd name="T3" fmla="*/ 20 h 25"/>
                    <a:gd name="T4" fmla="*/ 17 w 23"/>
                    <a:gd name="T5" fmla="*/ 16 h 25"/>
                    <a:gd name="T6" fmla="*/ 15 w 23"/>
                    <a:gd name="T7" fmla="*/ 15 h 25"/>
                    <a:gd name="T8" fmla="*/ 15 w 23"/>
                    <a:gd name="T9" fmla="*/ 15 h 25"/>
                    <a:gd name="T10" fmla="*/ 14 w 23"/>
                    <a:gd name="T11" fmla="*/ 15 h 25"/>
                    <a:gd name="T12" fmla="*/ 13 w 23"/>
                    <a:gd name="T13" fmla="*/ 17 h 25"/>
                    <a:gd name="T14" fmla="*/ 12 w 23"/>
                    <a:gd name="T15" fmla="*/ 18 h 25"/>
                    <a:gd name="T16" fmla="*/ 12 w 23"/>
                    <a:gd name="T17" fmla="*/ 15 h 25"/>
                    <a:gd name="T18" fmla="*/ 12 w 23"/>
                    <a:gd name="T19" fmla="*/ 15 h 25"/>
                    <a:gd name="T20" fmla="*/ 12 w 23"/>
                    <a:gd name="T21" fmla="*/ 15 h 25"/>
                    <a:gd name="T22" fmla="*/ 11 w 23"/>
                    <a:gd name="T23" fmla="*/ 15 h 25"/>
                    <a:gd name="T24" fmla="*/ 11 w 23"/>
                    <a:gd name="T25" fmla="*/ 15 h 25"/>
                    <a:gd name="T26" fmla="*/ 11 w 23"/>
                    <a:gd name="T27" fmla="*/ 18 h 25"/>
                    <a:gd name="T28" fmla="*/ 11 w 23"/>
                    <a:gd name="T29" fmla="*/ 17 h 25"/>
                    <a:gd name="T30" fmla="*/ 10 w 23"/>
                    <a:gd name="T31" fmla="*/ 15 h 25"/>
                    <a:gd name="T32" fmla="*/ 8 w 23"/>
                    <a:gd name="T33" fmla="*/ 15 h 25"/>
                    <a:gd name="T34" fmla="*/ 8 w 23"/>
                    <a:gd name="T35" fmla="*/ 15 h 25"/>
                    <a:gd name="T36" fmla="*/ 6 w 23"/>
                    <a:gd name="T37" fmla="*/ 16 h 25"/>
                    <a:gd name="T38" fmla="*/ 5 w 23"/>
                    <a:gd name="T39" fmla="*/ 20 h 25"/>
                    <a:gd name="T40" fmla="*/ 3 w 23"/>
                    <a:gd name="T41" fmla="*/ 14 h 25"/>
                    <a:gd name="T42" fmla="*/ 12 w 23"/>
                    <a:gd name="T43" fmla="*/ 5 h 25"/>
                    <a:gd name="T44" fmla="*/ 12 w 23"/>
                    <a:gd name="T45" fmla="*/ 6 h 25"/>
                    <a:gd name="T46" fmla="*/ 13 w 23"/>
                    <a:gd name="T47" fmla="*/ 7 h 25"/>
                    <a:gd name="T48" fmla="*/ 14 w 23"/>
                    <a:gd name="T49" fmla="*/ 6 h 25"/>
                    <a:gd name="T50" fmla="*/ 16 w 23"/>
                    <a:gd name="T51" fmla="*/ 5 h 25"/>
                    <a:gd name="T52" fmla="*/ 17 w 23"/>
                    <a:gd name="T53" fmla="*/ 4 h 25"/>
                    <a:gd name="T54" fmla="*/ 17 w 23"/>
                    <a:gd name="T55" fmla="*/ 3 h 25"/>
                    <a:gd name="T56" fmla="*/ 16 w 23"/>
                    <a:gd name="T57" fmla="*/ 2 h 25"/>
                    <a:gd name="T58" fmla="*/ 14 w 23"/>
                    <a:gd name="T59" fmla="*/ 1 h 25"/>
                    <a:gd name="T60" fmla="*/ 13 w 23"/>
                    <a:gd name="T61" fmla="*/ 0 h 25"/>
                    <a:gd name="T62" fmla="*/ 12 w 23"/>
                    <a:gd name="T63" fmla="*/ 1 h 25"/>
                    <a:gd name="T64" fmla="*/ 12 w 23"/>
                    <a:gd name="T65" fmla="*/ 2 h 25"/>
                    <a:gd name="T66" fmla="*/ 0 w 23"/>
                    <a:gd name="T67" fmla="*/ 14 h 25"/>
                    <a:gd name="T68" fmla="*/ 12 w 23"/>
                    <a:gd name="T69" fmla="*/ 25 h 25"/>
                    <a:gd name="T70" fmla="*/ 23 w 23"/>
                    <a:gd name="T71" fmla="*/ 14 h 25"/>
                    <a:gd name="T72" fmla="*/ 20 w 23"/>
                    <a:gd name="T73" fmla="*/ 14 h 25"/>
                    <a:gd name="T74" fmla="*/ 15 w 23"/>
                    <a:gd name="T75" fmla="*/ 18 h 25"/>
                    <a:gd name="T76" fmla="*/ 15 w 23"/>
                    <a:gd name="T77" fmla="*/ 18 h 25"/>
                    <a:gd name="T78" fmla="*/ 15 w 23"/>
                    <a:gd name="T79" fmla="*/ 22 h 25"/>
                    <a:gd name="T80" fmla="*/ 15 w 23"/>
                    <a:gd name="T81" fmla="*/ 22 h 25"/>
                    <a:gd name="T82" fmla="*/ 15 w 23"/>
                    <a:gd name="T83" fmla="*/ 18 h 25"/>
                    <a:gd name="T84" fmla="*/ 15 w 23"/>
                    <a:gd name="T85" fmla="*/ 18 h 25"/>
                    <a:gd name="T86" fmla="*/ 8 w 23"/>
                    <a:gd name="T87" fmla="*/ 18 h 25"/>
                    <a:gd name="T88" fmla="*/ 8 w 23"/>
                    <a:gd name="T89" fmla="*/ 22 h 25"/>
                    <a:gd name="T90" fmla="*/ 7 w 23"/>
                    <a:gd name="T91" fmla="*/ 21 h 25"/>
                    <a:gd name="T92" fmla="*/ 8 w 23"/>
                    <a:gd name="T93" fmla="*/ 18 h 25"/>
                    <a:gd name="T94" fmla="*/ 8 w 23"/>
                    <a:gd name="T95"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5">
                      <a:moveTo>
                        <a:pt x="20" y="14"/>
                      </a:moveTo>
                      <a:cubicBezTo>
                        <a:pt x="20" y="16"/>
                        <a:pt x="19" y="19"/>
                        <a:pt x="18" y="20"/>
                      </a:cubicBezTo>
                      <a:cubicBezTo>
                        <a:pt x="17" y="18"/>
                        <a:pt x="17" y="17"/>
                        <a:pt x="17" y="16"/>
                      </a:cubicBezTo>
                      <a:cubicBezTo>
                        <a:pt x="17" y="15"/>
                        <a:pt x="16" y="15"/>
                        <a:pt x="15" y="15"/>
                      </a:cubicBezTo>
                      <a:cubicBezTo>
                        <a:pt x="15" y="15"/>
                        <a:pt x="15" y="15"/>
                        <a:pt x="15" y="15"/>
                      </a:cubicBezTo>
                      <a:cubicBezTo>
                        <a:pt x="14" y="15"/>
                        <a:pt x="14" y="15"/>
                        <a:pt x="14" y="15"/>
                      </a:cubicBezTo>
                      <a:cubicBezTo>
                        <a:pt x="13" y="17"/>
                        <a:pt x="13" y="17"/>
                        <a:pt x="13" y="17"/>
                      </a:cubicBezTo>
                      <a:cubicBezTo>
                        <a:pt x="12" y="18"/>
                        <a:pt x="12" y="18"/>
                        <a:pt x="12" y="18"/>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8"/>
                        <a:pt x="11" y="18"/>
                        <a:pt x="11" y="18"/>
                      </a:cubicBezTo>
                      <a:cubicBezTo>
                        <a:pt x="11" y="17"/>
                        <a:pt x="11" y="17"/>
                        <a:pt x="11" y="17"/>
                      </a:cubicBezTo>
                      <a:cubicBezTo>
                        <a:pt x="10" y="15"/>
                        <a:pt x="10" y="15"/>
                        <a:pt x="10" y="15"/>
                      </a:cubicBezTo>
                      <a:cubicBezTo>
                        <a:pt x="8" y="15"/>
                        <a:pt x="8" y="15"/>
                        <a:pt x="8" y="15"/>
                      </a:cubicBezTo>
                      <a:cubicBezTo>
                        <a:pt x="8" y="15"/>
                        <a:pt x="8" y="15"/>
                        <a:pt x="8" y="15"/>
                      </a:cubicBezTo>
                      <a:cubicBezTo>
                        <a:pt x="7" y="15"/>
                        <a:pt x="6" y="15"/>
                        <a:pt x="6" y="16"/>
                      </a:cubicBezTo>
                      <a:cubicBezTo>
                        <a:pt x="6" y="17"/>
                        <a:pt x="5" y="18"/>
                        <a:pt x="5" y="20"/>
                      </a:cubicBezTo>
                      <a:cubicBezTo>
                        <a:pt x="4" y="18"/>
                        <a:pt x="3" y="16"/>
                        <a:pt x="3" y="14"/>
                      </a:cubicBezTo>
                      <a:cubicBezTo>
                        <a:pt x="3" y="9"/>
                        <a:pt x="7" y="5"/>
                        <a:pt x="12" y="5"/>
                      </a:cubicBezTo>
                      <a:cubicBezTo>
                        <a:pt x="12" y="6"/>
                        <a:pt x="12" y="6"/>
                        <a:pt x="12" y="6"/>
                      </a:cubicBezTo>
                      <a:cubicBezTo>
                        <a:pt x="12" y="7"/>
                        <a:pt x="12" y="7"/>
                        <a:pt x="13" y="7"/>
                      </a:cubicBezTo>
                      <a:cubicBezTo>
                        <a:pt x="14" y="6"/>
                        <a:pt x="14" y="6"/>
                        <a:pt x="14" y="6"/>
                      </a:cubicBezTo>
                      <a:cubicBezTo>
                        <a:pt x="15" y="6"/>
                        <a:pt x="16" y="5"/>
                        <a:pt x="16" y="5"/>
                      </a:cubicBezTo>
                      <a:cubicBezTo>
                        <a:pt x="17" y="4"/>
                        <a:pt x="17" y="4"/>
                        <a:pt x="17" y="4"/>
                      </a:cubicBezTo>
                      <a:cubicBezTo>
                        <a:pt x="18" y="4"/>
                        <a:pt x="18" y="3"/>
                        <a:pt x="17" y="3"/>
                      </a:cubicBezTo>
                      <a:cubicBezTo>
                        <a:pt x="16" y="2"/>
                        <a:pt x="16" y="2"/>
                        <a:pt x="16" y="2"/>
                      </a:cubicBezTo>
                      <a:cubicBezTo>
                        <a:pt x="16" y="2"/>
                        <a:pt x="15" y="1"/>
                        <a:pt x="14" y="1"/>
                      </a:cubicBezTo>
                      <a:cubicBezTo>
                        <a:pt x="13" y="0"/>
                        <a:pt x="13" y="0"/>
                        <a:pt x="13" y="0"/>
                      </a:cubicBezTo>
                      <a:cubicBezTo>
                        <a:pt x="12" y="0"/>
                        <a:pt x="12" y="0"/>
                        <a:pt x="12" y="1"/>
                      </a:cubicBezTo>
                      <a:cubicBezTo>
                        <a:pt x="12" y="2"/>
                        <a:pt x="12" y="2"/>
                        <a:pt x="12" y="2"/>
                      </a:cubicBezTo>
                      <a:cubicBezTo>
                        <a:pt x="5" y="2"/>
                        <a:pt x="0" y="7"/>
                        <a:pt x="0" y="14"/>
                      </a:cubicBezTo>
                      <a:cubicBezTo>
                        <a:pt x="0" y="20"/>
                        <a:pt x="5" y="25"/>
                        <a:pt x="12" y="25"/>
                      </a:cubicBezTo>
                      <a:cubicBezTo>
                        <a:pt x="18" y="25"/>
                        <a:pt x="23" y="20"/>
                        <a:pt x="23" y="14"/>
                      </a:cubicBezTo>
                      <a:lnTo>
                        <a:pt x="20" y="14"/>
                      </a:lnTo>
                      <a:close/>
                      <a:moveTo>
                        <a:pt x="15" y="18"/>
                      </a:moveTo>
                      <a:cubicBezTo>
                        <a:pt x="15" y="18"/>
                        <a:pt x="15" y="18"/>
                        <a:pt x="15" y="18"/>
                      </a:cubicBezTo>
                      <a:cubicBezTo>
                        <a:pt x="15" y="22"/>
                        <a:pt x="15" y="22"/>
                        <a:pt x="15" y="22"/>
                      </a:cubicBezTo>
                      <a:cubicBezTo>
                        <a:pt x="15" y="22"/>
                        <a:pt x="15" y="22"/>
                        <a:pt x="15" y="22"/>
                      </a:cubicBezTo>
                      <a:cubicBezTo>
                        <a:pt x="15" y="18"/>
                        <a:pt x="15" y="18"/>
                        <a:pt x="15" y="18"/>
                      </a:cubicBezTo>
                      <a:cubicBezTo>
                        <a:pt x="15" y="18"/>
                        <a:pt x="15" y="18"/>
                        <a:pt x="15" y="18"/>
                      </a:cubicBezTo>
                      <a:close/>
                      <a:moveTo>
                        <a:pt x="8" y="18"/>
                      </a:moveTo>
                      <a:cubicBezTo>
                        <a:pt x="8" y="22"/>
                        <a:pt x="8" y="22"/>
                        <a:pt x="8" y="22"/>
                      </a:cubicBezTo>
                      <a:cubicBezTo>
                        <a:pt x="8" y="21"/>
                        <a:pt x="8" y="21"/>
                        <a:pt x="7" y="21"/>
                      </a:cubicBezTo>
                      <a:cubicBezTo>
                        <a:pt x="8" y="18"/>
                        <a:pt x="8" y="18"/>
                        <a:pt x="8" y="18"/>
                      </a:cubicBezTo>
                      <a:cubicBezTo>
                        <a:pt x="8" y="18"/>
                        <a:pt x="8" y="18"/>
                        <a:pt x="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50" name="Oval 29"/>
                <p:cNvSpPr>
                  <a:spLocks noChangeArrowheads="1"/>
                </p:cNvSpPr>
                <p:nvPr/>
              </p:nvSpPr>
              <p:spPr bwMode="auto">
                <a:xfrm>
                  <a:off x="3835" y="2149"/>
                  <a:ext cx="13" cy="1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grpSp>
      </p:grpSp>
      <p:grpSp>
        <p:nvGrpSpPr>
          <p:cNvPr id="59" name="组合 58"/>
          <p:cNvGrpSpPr/>
          <p:nvPr/>
        </p:nvGrpSpPr>
        <p:grpSpPr>
          <a:xfrm>
            <a:off x="733727" y="2995302"/>
            <a:ext cx="3021370" cy="3654997"/>
            <a:chOff x="732044" y="2995994"/>
            <a:chExt cx="3020977" cy="3655843"/>
          </a:xfrm>
        </p:grpSpPr>
        <p:sp>
          <p:nvSpPr>
            <p:cNvPr id="60" name="椭圆 159"/>
            <p:cNvSpPr/>
            <p:nvPr/>
          </p:nvSpPr>
          <p:spPr>
            <a:xfrm rot="1980000">
              <a:off x="732044" y="5487147"/>
              <a:ext cx="3020977" cy="1164690"/>
            </a:xfrm>
            <a:custGeom>
              <a:avLst/>
              <a:gdLst>
                <a:gd name="connsiteX0" fmla="*/ 0 w 3518755"/>
                <a:gd name="connsiteY0" fmla="*/ 657420 h 1314840"/>
                <a:gd name="connsiteX1" fmla="*/ 1759378 w 3518755"/>
                <a:gd name="connsiteY1" fmla="*/ 0 h 1314840"/>
                <a:gd name="connsiteX2" fmla="*/ 3518756 w 3518755"/>
                <a:gd name="connsiteY2" fmla="*/ 657420 h 1314840"/>
                <a:gd name="connsiteX3" fmla="*/ 1759378 w 3518755"/>
                <a:gd name="connsiteY3" fmla="*/ 1314840 h 1314840"/>
                <a:gd name="connsiteX4" fmla="*/ 0 w 3518755"/>
                <a:gd name="connsiteY4" fmla="*/ 657420 h 1314840"/>
                <a:gd name="connsiteX0-1" fmla="*/ 0 w 3518756"/>
                <a:gd name="connsiteY0-2" fmla="*/ 657420 h 1340269"/>
                <a:gd name="connsiteX1-3" fmla="*/ 1759378 w 3518756"/>
                <a:gd name="connsiteY1-4" fmla="*/ 0 h 1340269"/>
                <a:gd name="connsiteX2-5" fmla="*/ 3518756 w 3518756"/>
                <a:gd name="connsiteY2-6" fmla="*/ 657420 h 1340269"/>
                <a:gd name="connsiteX3-7" fmla="*/ 1759378 w 3518756"/>
                <a:gd name="connsiteY3-8" fmla="*/ 1314840 h 1340269"/>
                <a:gd name="connsiteX4-9" fmla="*/ 0 w 3518756"/>
                <a:gd name="connsiteY4-10" fmla="*/ 657420 h 1340269"/>
                <a:gd name="connsiteX0-11" fmla="*/ 0 w 3518756"/>
                <a:gd name="connsiteY0-12" fmla="*/ 673936 h 1356785"/>
                <a:gd name="connsiteX1-13" fmla="*/ 1759378 w 3518756"/>
                <a:gd name="connsiteY1-14" fmla="*/ 16516 h 1356785"/>
                <a:gd name="connsiteX2-15" fmla="*/ 3518756 w 3518756"/>
                <a:gd name="connsiteY2-16" fmla="*/ 673936 h 1356785"/>
                <a:gd name="connsiteX3-17" fmla="*/ 1759378 w 3518756"/>
                <a:gd name="connsiteY3-18" fmla="*/ 1331356 h 1356785"/>
                <a:gd name="connsiteX4-19" fmla="*/ 0 w 3518756"/>
                <a:gd name="connsiteY4-20" fmla="*/ 673936 h 1356785"/>
                <a:gd name="connsiteX0-21" fmla="*/ 0 w 3518756"/>
                <a:gd name="connsiteY0-22" fmla="*/ 673936 h 1356601"/>
                <a:gd name="connsiteX1-23" fmla="*/ 1759378 w 3518756"/>
                <a:gd name="connsiteY1-24" fmla="*/ 16516 h 1356601"/>
                <a:gd name="connsiteX2-25" fmla="*/ 3518756 w 3518756"/>
                <a:gd name="connsiteY2-26" fmla="*/ 673936 h 1356601"/>
                <a:gd name="connsiteX3-27" fmla="*/ 1759378 w 3518756"/>
                <a:gd name="connsiteY3-28" fmla="*/ 1331356 h 1356601"/>
                <a:gd name="connsiteX4-29" fmla="*/ 0 w 3518756"/>
                <a:gd name="connsiteY4-30" fmla="*/ 673936 h 1356601"/>
                <a:gd name="connsiteX0-31" fmla="*/ 0 w 3518756"/>
                <a:gd name="connsiteY0-32" fmla="*/ 673936 h 1356601"/>
                <a:gd name="connsiteX1-33" fmla="*/ 1759378 w 3518756"/>
                <a:gd name="connsiteY1-34" fmla="*/ 16516 h 1356601"/>
                <a:gd name="connsiteX2-35" fmla="*/ 3518756 w 3518756"/>
                <a:gd name="connsiteY2-36" fmla="*/ 673936 h 1356601"/>
                <a:gd name="connsiteX3-37" fmla="*/ 1759378 w 3518756"/>
                <a:gd name="connsiteY3-38" fmla="*/ 1331356 h 1356601"/>
                <a:gd name="connsiteX4-39" fmla="*/ 0 w 3518756"/>
                <a:gd name="connsiteY4-40" fmla="*/ 673936 h 13566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18756" h="1356601">
                  <a:moveTo>
                    <a:pt x="0" y="673936"/>
                  </a:moveTo>
                  <a:cubicBezTo>
                    <a:pt x="0" y="310853"/>
                    <a:pt x="599726" y="-86393"/>
                    <a:pt x="1759378" y="16516"/>
                  </a:cubicBezTo>
                  <a:cubicBezTo>
                    <a:pt x="2919030" y="119425"/>
                    <a:pt x="3518756" y="310853"/>
                    <a:pt x="3518756" y="673936"/>
                  </a:cubicBezTo>
                  <a:cubicBezTo>
                    <a:pt x="3518756" y="1037019"/>
                    <a:pt x="2880768" y="1268746"/>
                    <a:pt x="1759378" y="1331356"/>
                  </a:cubicBezTo>
                  <a:cubicBezTo>
                    <a:pt x="580763" y="1465741"/>
                    <a:pt x="0" y="1037019"/>
                    <a:pt x="0" y="673936"/>
                  </a:cubicBezTo>
                  <a:close/>
                </a:path>
              </a:pathLst>
            </a:custGeom>
            <a:gradFill>
              <a:gsLst>
                <a:gs pos="80000">
                  <a:schemeClr val="tx1">
                    <a:alpha val="5000"/>
                  </a:schemeClr>
                </a:gs>
                <a:gs pos="36000">
                  <a:srgbClr val="000000">
                    <a:alpha val="30000"/>
                  </a:srgbClr>
                </a:gs>
                <a:gs pos="17000">
                  <a:schemeClr val="tx1">
                    <a:alpha val="55000"/>
                  </a:schemeClr>
                </a:gs>
                <a:gs pos="0">
                  <a:schemeClr val="tx1">
                    <a:alpha val="76000"/>
                  </a:schemeClr>
                </a:gs>
                <a:gs pos="100000">
                  <a:schemeClr val="tx1">
                    <a:alpha val="0"/>
                  </a:schemeClr>
                </a:gs>
              </a:gsLst>
              <a:lin ang="0" scaled="0"/>
            </a:gra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nvGrpSpPr>
            <p:cNvPr id="61" name="组合 60"/>
            <p:cNvGrpSpPr/>
            <p:nvPr/>
          </p:nvGrpSpPr>
          <p:grpSpPr>
            <a:xfrm>
              <a:off x="1067013" y="2995994"/>
              <a:ext cx="840157" cy="2731055"/>
              <a:chOff x="817720" y="2859121"/>
              <a:chExt cx="978593" cy="3181062"/>
            </a:xfrm>
          </p:grpSpPr>
          <p:sp>
            <p:nvSpPr>
              <p:cNvPr id="62" name="六边形 61"/>
              <p:cNvSpPr/>
              <p:nvPr/>
            </p:nvSpPr>
            <p:spPr>
              <a:xfrm>
                <a:off x="818905" y="2859121"/>
                <a:ext cx="976224" cy="841572"/>
              </a:xfrm>
              <a:prstGeom prst="hexagon">
                <a:avLst/>
              </a:prstGeom>
              <a:solidFill>
                <a:schemeClr val="accent1"/>
              </a:solidFill>
              <a:ln>
                <a:noFill/>
              </a:ln>
              <a:scene3d>
                <a:camera prst="orthographicFront">
                  <a:rot lat="27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nvGrpSpPr>
              <p:cNvPr id="63" name="组合 62"/>
              <p:cNvGrpSpPr/>
              <p:nvPr/>
            </p:nvGrpSpPr>
            <p:grpSpPr>
              <a:xfrm>
                <a:off x="817720" y="3279907"/>
                <a:ext cx="978593" cy="2760276"/>
                <a:chOff x="1877320" y="3273524"/>
                <a:chExt cx="978593" cy="2760276"/>
              </a:xfrm>
            </p:grpSpPr>
            <p:grpSp>
              <p:nvGrpSpPr>
                <p:cNvPr id="80" name="组合 79"/>
                <p:cNvGrpSpPr/>
                <p:nvPr/>
              </p:nvGrpSpPr>
              <p:grpSpPr>
                <a:xfrm>
                  <a:off x="1878505" y="3273524"/>
                  <a:ext cx="977408" cy="2757416"/>
                  <a:chOff x="2201764" y="1989138"/>
                  <a:chExt cx="1309885" cy="3695382"/>
                </a:xfrm>
              </p:grpSpPr>
              <p:sp>
                <p:nvSpPr>
                  <p:cNvPr id="85" name="矩形 84"/>
                  <p:cNvSpPr/>
                  <p:nvPr/>
                </p:nvSpPr>
                <p:spPr>
                  <a:xfrm>
                    <a:off x="2484120" y="2402540"/>
                    <a:ext cx="746760" cy="3281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86" name="平行四边形 85"/>
                  <p:cNvSpPr/>
                  <p:nvPr/>
                </p:nvSpPr>
                <p:spPr>
                  <a:xfrm rot="5400000">
                    <a:off x="495251" y="3695651"/>
                    <a:ext cx="3695382" cy="282356"/>
                  </a:xfrm>
                  <a:prstGeom prst="parallelogram">
                    <a:avLst>
                      <a:gd name="adj" fmla="val 1437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87" name="平行四边形 86"/>
                  <p:cNvSpPr/>
                  <p:nvPr/>
                </p:nvSpPr>
                <p:spPr>
                  <a:xfrm rot="16200000" flipH="1">
                    <a:off x="1522780" y="3695651"/>
                    <a:ext cx="3695382" cy="282356"/>
                  </a:xfrm>
                  <a:prstGeom prst="parallelogram">
                    <a:avLst>
                      <a:gd name="adj" fmla="val 143744"/>
                    </a:avLst>
                  </a:prstGeom>
                  <a:solidFill>
                    <a:schemeClr val="bg1">
                      <a:lumMod val="8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nvGrpSpPr>
                <p:cNvPr id="81" name="组合 80"/>
                <p:cNvGrpSpPr/>
                <p:nvPr/>
              </p:nvGrpSpPr>
              <p:grpSpPr>
                <a:xfrm>
                  <a:off x="1877320" y="4784681"/>
                  <a:ext cx="977405" cy="1249119"/>
                  <a:chOff x="4259166" y="4030923"/>
                  <a:chExt cx="1309882" cy="1674020"/>
                </a:xfrm>
              </p:grpSpPr>
              <p:sp>
                <p:nvSpPr>
                  <p:cNvPr id="82" name="平行四边形 81"/>
                  <p:cNvSpPr/>
                  <p:nvPr/>
                </p:nvSpPr>
                <p:spPr>
                  <a:xfrm rot="5400000">
                    <a:off x="3563334" y="4726755"/>
                    <a:ext cx="1674019" cy="282356"/>
                  </a:xfrm>
                  <a:prstGeom prst="parallelogram">
                    <a:avLst>
                      <a:gd name="adj" fmla="val 14374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83" name="矩形 82"/>
                  <p:cNvSpPr/>
                  <p:nvPr/>
                </p:nvSpPr>
                <p:spPr>
                  <a:xfrm>
                    <a:off x="4541520" y="4429585"/>
                    <a:ext cx="746760" cy="12753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84" name="平行四边形 83"/>
                  <p:cNvSpPr/>
                  <p:nvPr/>
                </p:nvSpPr>
                <p:spPr>
                  <a:xfrm rot="16200000" flipH="1">
                    <a:off x="4590861" y="4726756"/>
                    <a:ext cx="1674018" cy="282356"/>
                  </a:xfrm>
                  <a:prstGeom prst="parallelogram">
                    <a:avLst>
                      <a:gd name="adj" fmla="val 14374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sp>
            <p:nvSpPr>
              <p:cNvPr id="64" name="文本框 164"/>
              <p:cNvSpPr txBox="1"/>
              <p:nvPr/>
            </p:nvSpPr>
            <p:spPr>
              <a:xfrm>
                <a:off x="854450" y="3021972"/>
                <a:ext cx="916409" cy="537735"/>
              </a:xfrm>
              <a:prstGeom prst="rect">
                <a:avLst/>
              </a:prstGeom>
              <a:noFill/>
              <a:scene3d>
                <a:camera prst="orthographicFront">
                  <a:rot lat="2700000" lon="0" rev="0"/>
                </a:camera>
                <a:lightRig rig="threePt" dir="t"/>
              </a:scene3d>
            </p:spPr>
            <p:txBody>
              <a:bodyPr wrap="square" rtlCol="0">
                <a:spAutoFit/>
              </a:bodyPr>
              <a:lstStyle/>
              <a:p>
                <a:pPr algn="ctr"/>
                <a:r>
                  <a:rPr lang="en-US" altLang="zh-CN" sz="2400" dirty="0">
                    <a:solidFill>
                      <a:prstClr val="white"/>
                    </a:solidFill>
                    <a:latin typeface="Impact" panose="020B0806030902050204" pitchFamily="34" charset="0"/>
                    <a:ea typeface="张海山锐线体简" panose="02000000000000000000" pitchFamily="2" charset="-122"/>
                  </a:rPr>
                  <a:t>55%</a:t>
                </a:r>
                <a:endParaRPr lang="zh-CN" altLang="en-US" sz="2400" dirty="0">
                  <a:solidFill>
                    <a:prstClr val="white"/>
                  </a:solidFill>
                  <a:latin typeface="Impact" panose="020B0806030902050204" pitchFamily="34" charset="0"/>
                  <a:ea typeface="张海山锐线体简" panose="02000000000000000000" pitchFamily="2" charset="-122"/>
                </a:endParaRPr>
              </a:p>
            </p:txBody>
          </p:sp>
          <p:grpSp>
            <p:nvGrpSpPr>
              <p:cNvPr id="65" name="Group 32"/>
              <p:cNvGrpSpPr>
                <a:grpSpLocks noChangeAspect="1"/>
              </p:cNvGrpSpPr>
              <p:nvPr/>
            </p:nvGrpSpPr>
            <p:grpSpPr bwMode="auto">
              <a:xfrm>
                <a:off x="1046678" y="5383219"/>
                <a:ext cx="471328" cy="306909"/>
                <a:chOff x="3798" y="2129"/>
                <a:chExt cx="86" cy="56"/>
              </a:xfrm>
              <a:solidFill>
                <a:schemeClr val="bg1"/>
              </a:solidFill>
              <a:effectLst>
                <a:outerShdw blurRad="50800" dist="38100" dir="2700000" algn="tl" rotWithShape="0">
                  <a:prstClr val="black">
                    <a:alpha val="40000"/>
                  </a:prstClr>
                </a:outerShdw>
              </a:effectLst>
            </p:grpSpPr>
            <p:sp>
              <p:nvSpPr>
                <p:cNvPr id="66" name="Freeform 33"/>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67" name="Freeform 34"/>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68" name="Freeform 35"/>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69" name="Freeform 36"/>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0" name="Freeform 37"/>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1" name="Freeform 38"/>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2" name="Freeform 39"/>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3" name="Freeform 40"/>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4" name="Freeform 41"/>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5" name="Freeform 42"/>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6" name="Freeform 43"/>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7" name="Freeform 44"/>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8" name="Freeform 45"/>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79" name="Freeform 46"/>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grpSp>
      </p:grpSp>
      <p:sp>
        <p:nvSpPr>
          <p:cNvPr id="88" name="文本框 231"/>
          <p:cNvSpPr txBox="1"/>
          <p:nvPr/>
        </p:nvSpPr>
        <p:spPr>
          <a:xfrm>
            <a:off x="3940663" y="3575471"/>
            <a:ext cx="461665" cy="1436013"/>
          </a:xfrm>
          <a:prstGeom prst="rect">
            <a:avLst/>
          </a:prstGeom>
          <a:noFill/>
        </p:spPr>
        <p:txBody>
          <a:bodyPr vert="eaVert" wrap="square" rtlCol="0">
            <a:spAutoFit/>
          </a:bodyPr>
          <a:lstStyle/>
          <a:p>
            <a:pPr algn="ctr"/>
            <a:r>
              <a:rPr lang="zh-CN" altLang="en-US" dirty="0">
                <a:solidFill>
                  <a:schemeClr val="tx1">
                    <a:lumMod val="50000"/>
                    <a:lumOff val="50000"/>
                  </a:schemeClr>
                </a:solidFill>
                <a:latin typeface="张海山锐线体简" panose="02000000000000000000" pitchFamily="2" charset="-122"/>
                <a:ea typeface="张海山锐线体简" panose="02000000000000000000" pitchFamily="2" charset="-122"/>
              </a:rPr>
              <a:t>第三季度</a:t>
            </a:r>
          </a:p>
        </p:txBody>
      </p:sp>
      <p:sp>
        <p:nvSpPr>
          <p:cNvPr id="89" name="文本框 228"/>
          <p:cNvSpPr txBox="1"/>
          <p:nvPr/>
        </p:nvSpPr>
        <p:spPr>
          <a:xfrm>
            <a:off x="2613128" y="3578040"/>
            <a:ext cx="461665" cy="1436013"/>
          </a:xfrm>
          <a:prstGeom prst="rect">
            <a:avLst/>
          </a:prstGeom>
          <a:noFill/>
        </p:spPr>
        <p:txBody>
          <a:bodyPr vert="eaVert" wrap="square" rtlCol="0">
            <a:spAutoFit/>
          </a:bodyPr>
          <a:lstStyle/>
          <a:p>
            <a:pPr algn="ctr"/>
            <a:r>
              <a:rPr lang="zh-CN" altLang="en-US" dirty="0">
                <a:solidFill>
                  <a:schemeClr val="tx1">
                    <a:lumMod val="50000"/>
                    <a:lumOff val="50000"/>
                  </a:schemeClr>
                </a:solidFill>
                <a:latin typeface="张海山锐线体简" panose="02000000000000000000" pitchFamily="2" charset="-122"/>
                <a:ea typeface="张海山锐线体简" panose="02000000000000000000" pitchFamily="2" charset="-122"/>
              </a:rPr>
              <a:t>第二季度</a:t>
            </a:r>
          </a:p>
        </p:txBody>
      </p:sp>
      <p:sp>
        <p:nvSpPr>
          <p:cNvPr id="90" name="文本框 229"/>
          <p:cNvSpPr txBox="1"/>
          <p:nvPr/>
        </p:nvSpPr>
        <p:spPr>
          <a:xfrm>
            <a:off x="5357492" y="3568409"/>
            <a:ext cx="461665" cy="1436013"/>
          </a:xfrm>
          <a:prstGeom prst="rect">
            <a:avLst/>
          </a:prstGeom>
          <a:noFill/>
        </p:spPr>
        <p:txBody>
          <a:bodyPr vert="eaVert" wrap="square" rtlCol="0">
            <a:spAutoFit/>
          </a:bodyPr>
          <a:lstStyle/>
          <a:p>
            <a:pPr algn="ctr"/>
            <a:r>
              <a:rPr lang="zh-CN" altLang="en-US" dirty="0">
                <a:solidFill>
                  <a:schemeClr val="tx1">
                    <a:lumMod val="50000"/>
                    <a:lumOff val="50000"/>
                  </a:schemeClr>
                </a:solidFill>
                <a:latin typeface="张海山锐线体简" panose="02000000000000000000" pitchFamily="2" charset="-122"/>
                <a:ea typeface="张海山锐线体简" panose="02000000000000000000" pitchFamily="2" charset="-122"/>
              </a:rPr>
              <a:t>第四季度</a:t>
            </a:r>
          </a:p>
        </p:txBody>
      </p:sp>
      <p:sp>
        <p:nvSpPr>
          <p:cNvPr id="91" name="文本框 227"/>
          <p:cNvSpPr txBox="1"/>
          <p:nvPr/>
        </p:nvSpPr>
        <p:spPr>
          <a:xfrm>
            <a:off x="1260952" y="3581195"/>
            <a:ext cx="461665" cy="1436013"/>
          </a:xfrm>
          <a:prstGeom prst="rect">
            <a:avLst/>
          </a:prstGeom>
          <a:noFill/>
        </p:spPr>
        <p:txBody>
          <a:bodyPr vert="eaVert" wrap="square" rtlCol="0">
            <a:spAutoFit/>
          </a:bodyPr>
          <a:lstStyle/>
          <a:p>
            <a:pPr algn="ctr"/>
            <a:r>
              <a:rPr lang="zh-CN" altLang="en-US" dirty="0">
                <a:solidFill>
                  <a:schemeClr val="tx1">
                    <a:lumMod val="50000"/>
                    <a:lumOff val="50000"/>
                  </a:schemeClr>
                </a:solidFill>
                <a:latin typeface="张海山锐线体简" panose="02000000000000000000" pitchFamily="2" charset="-122"/>
                <a:ea typeface="张海山锐线体简" panose="02000000000000000000" pitchFamily="2" charset="-122"/>
              </a:rPr>
              <a:t>第一季度</a:t>
            </a:r>
          </a:p>
        </p:txBody>
      </p:sp>
      <p:grpSp>
        <p:nvGrpSpPr>
          <p:cNvPr id="92" name="组合 91"/>
          <p:cNvGrpSpPr/>
          <p:nvPr/>
        </p:nvGrpSpPr>
        <p:grpSpPr>
          <a:xfrm>
            <a:off x="7373106" y="1437504"/>
            <a:ext cx="4185575" cy="5185262"/>
            <a:chOff x="7370559" y="1437836"/>
            <a:chExt cx="4185030" cy="5186463"/>
          </a:xfrm>
        </p:grpSpPr>
        <p:grpSp>
          <p:nvGrpSpPr>
            <p:cNvPr id="93" name="组合 92"/>
            <p:cNvGrpSpPr/>
            <p:nvPr/>
          </p:nvGrpSpPr>
          <p:grpSpPr>
            <a:xfrm>
              <a:off x="7496061" y="1581570"/>
              <a:ext cx="4059528" cy="5042729"/>
              <a:chOff x="1838891" y="2142672"/>
              <a:chExt cx="3084650" cy="3118938"/>
            </a:xfrm>
          </p:grpSpPr>
          <p:sp>
            <p:nvSpPr>
              <p:cNvPr id="96" name="平行四边形 95"/>
              <p:cNvSpPr/>
              <p:nvPr/>
            </p:nvSpPr>
            <p:spPr>
              <a:xfrm rot="5400000" flipH="1" flipV="1">
                <a:off x="3035391" y="3382101"/>
                <a:ext cx="3118938" cy="640080"/>
              </a:xfrm>
              <a:prstGeom prst="parallelogram">
                <a:avLst>
                  <a:gd name="adj" fmla="val 85166"/>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97" name="平行四边形 96"/>
              <p:cNvSpPr/>
              <p:nvPr/>
            </p:nvSpPr>
            <p:spPr>
              <a:xfrm flipH="1">
                <a:off x="1838891" y="4633142"/>
                <a:ext cx="3084650" cy="537028"/>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sp>
          <p:nvSpPr>
            <p:cNvPr id="94" name="圆角矩形 93"/>
            <p:cNvSpPr/>
            <p:nvPr/>
          </p:nvSpPr>
          <p:spPr>
            <a:xfrm>
              <a:off x="7520386" y="1602104"/>
              <a:ext cx="3443029" cy="4229897"/>
            </a:xfrm>
            <a:prstGeom prst="roundRect">
              <a:avLst>
                <a:gd name="adj" fmla="val 12783"/>
              </a:avLst>
            </a:prstGeom>
            <a:solidFill>
              <a:srgbClr val="C9C9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95" name="圆角矩形 94"/>
            <p:cNvSpPr/>
            <p:nvPr/>
          </p:nvSpPr>
          <p:spPr>
            <a:xfrm>
              <a:off x="7370559" y="1437836"/>
              <a:ext cx="3443029" cy="4229897"/>
            </a:xfrm>
            <a:prstGeom prst="roundRect">
              <a:avLst>
                <a:gd name="adj" fmla="val 12783"/>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sp>
        <p:nvSpPr>
          <p:cNvPr id="98" name="文本框 107"/>
          <p:cNvSpPr txBox="1"/>
          <p:nvPr/>
        </p:nvSpPr>
        <p:spPr>
          <a:xfrm>
            <a:off x="7644932" y="2723947"/>
            <a:ext cx="3026055" cy="2865122"/>
          </a:xfrm>
          <a:prstGeom prst="rect">
            <a:avLst/>
          </a:prstGeom>
          <a:noFill/>
        </p:spPr>
        <p:txBody>
          <a:bodyPr wrap="square" rtlCol="0">
            <a:spAutoFit/>
          </a:bodyPr>
          <a:lstStyle/>
          <a:p>
            <a:pPr algn="just">
              <a:lnSpc>
                <a:spcPct val="130000"/>
              </a:lnSpc>
            </a:pPr>
            <a:r>
              <a:rPr lang="zh-CN" altLang="en-US" sz="14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点击添加文字说明详情介绍点击添加文字说明详情介绍点击添加文字说明详情介绍点击添加文字说明详情介绍</a:t>
            </a:r>
          </a:p>
          <a:p>
            <a:pPr algn="just">
              <a:lnSpc>
                <a:spcPct val="130000"/>
              </a:lnSpc>
            </a:pPr>
            <a:endParaRPr lang="en-US" altLang="zh-CN" sz="1400" dirty="0">
              <a:solidFill>
                <a:prstClr val="black">
                  <a:lumMod val="50000"/>
                  <a:lumOff val="50000"/>
                </a:prstClr>
              </a:solidFill>
              <a:latin typeface="张海山锐线体简" panose="02000000000000000000" pitchFamily="2" charset="-122"/>
              <a:ea typeface="张海山锐线体简" panose="02000000000000000000" pitchFamily="2" charset="-122"/>
            </a:endParaRPr>
          </a:p>
          <a:p>
            <a:pPr algn="just">
              <a:lnSpc>
                <a:spcPct val="130000"/>
              </a:lnSpc>
            </a:pPr>
            <a:r>
              <a:rPr lang="zh-CN" altLang="en-US" sz="14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a:t>
            </a:r>
          </a:p>
          <a:p>
            <a:pPr algn="just">
              <a:lnSpc>
                <a:spcPct val="130000"/>
              </a:lnSpc>
            </a:pPr>
            <a:r>
              <a:rPr lang="zh-CN" altLang="en-US" sz="14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a:t>
            </a:r>
          </a:p>
          <a:p>
            <a:pPr algn="just">
              <a:lnSpc>
                <a:spcPct val="130000"/>
              </a:lnSpc>
            </a:pPr>
            <a:endParaRPr lang="zh-CN" altLang="en-US" sz="1400" dirty="0">
              <a:solidFill>
                <a:prstClr val="black">
                  <a:lumMod val="50000"/>
                  <a:lumOff val="50000"/>
                </a:prstClr>
              </a:solidFill>
              <a:latin typeface="张海山锐线体简" panose="02000000000000000000" pitchFamily="2" charset="-122"/>
              <a:ea typeface="张海山锐线体简" panose="02000000000000000000" pitchFamily="2" charset="-122"/>
            </a:endParaRPr>
          </a:p>
        </p:txBody>
      </p:sp>
      <p:grpSp>
        <p:nvGrpSpPr>
          <p:cNvPr id="99" name="组合 98"/>
          <p:cNvGrpSpPr/>
          <p:nvPr/>
        </p:nvGrpSpPr>
        <p:grpSpPr>
          <a:xfrm>
            <a:off x="7717454" y="1646308"/>
            <a:ext cx="2910047" cy="936451"/>
            <a:chOff x="7714861" y="1646688"/>
            <a:chExt cx="2909668" cy="936668"/>
          </a:xfrm>
        </p:grpSpPr>
        <p:grpSp>
          <p:nvGrpSpPr>
            <p:cNvPr id="100" name="组合 99"/>
            <p:cNvGrpSpPr/>
            <p:nvPr/>
          </p:nvGrpSpPr>
          <p:grpSpPr>
            <a:xfrm>
              <a:off x="7714861" y="1646688"/>
              <a:ext cx="2909668" cy="936668"/>
              <a:chOff x="1992447" y="2251039"/>
              <a:chExt cx="2210924" cy="712610"/>
            </a:xfrm>
          </p:grpSpPr>
          <p:grpSp>
            <p:nvGrpSpPr>
              <p:cNvPr id="102" name="组合 101"/>
              <p:cNvGrpSpPr/>
              <p:nvPr/>
            </p:nvGrpSpPr>
            <p:grpSpPr>
              <a:xfrm>
                <a:off x="1994501" y="2251039"/>
                <a:ext cx="2208870" cy="712610"/>
                <a:chOff x="-3729752" y="2394136"/>
                <a:chExt cx="8752092" cy="2823536"/>
              </a:xfrm>
            </p:grpSpPr>
            <p:sp>
              <p:nvSpPr>
                <p:cNvPr id="105" name="平行四边形 104"/>
                <p:cNvSpPr/>
                <p:nvPr/>
              </p:nvSpPr>
              <p:spPr>
                <a:xfrm rot="5400000" flipH="1" flipV="1">
                  <a:off x="3205317" y="3438387"/>
                  <a:ext cx="2823536" cy="735033"/>
                </a:xfrm>
                <a:prstGeom prst="parallelogram">
                  <a:avLst>
                    <a:gd name="adj" fmla="val 72798"/>
                  </a:avLst>
                </a:prstGeom>
                <a:gradFill>
                  <a:gsLst>
                    <a:gs pos="0">
                      <a:schemeClr val="tx1">
                        <a:alpha val="40000"/>
                      </a:schemeClr>
                    </a:gs>
                    <a:gs pos="60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106" name="平行四边形 105"/>
                <p:cNvSpPr/>
                <p:nvPr/>
              </p:nvSpPr>
              <p:spPr>
                <a:xfrm flipH="1">
                  <a:off x="-3729752" y="4595402"/>
                  <a:ext cx="8752092" cy="537027"/>
                </a:xfrm>
                <a:prstGeom prst="parallelogram">
                  <a:avLst>
                    <a:gd name="adj" fmla="val 106824"/>
                  </a:avLst>
                </a:prstGeom>
                <a:gradFill>
                  <a:gsLst>
                    <a:gs pos="0">
                      <a:schemeClr val="tx1">
                        <a:alpha val="40000"/>
                      </a:schemeClr>
                    </a:gs>
                    <a:gs pos="51000">
                      <a:srgbClr val="6D6D6D">
                        <a:alpha val="20000"/>
                      </a:srgbClr>
                    </a:gs>
                    <a:gs pos="100000">
                      <a:schemeClr val="bg1">
                        <a:lumMod val="85000"/>
                        <a:alpha val="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sp>
            <p:nvSpPr>
              <p:cNvPr id="103" name="圆角矩形 102"/>
              <p:cNvSpPr/>
              <p:nvPr/>
            </p:nvSpPr>
            <p:spPr>
              <a:xfrm>
                <a:off x="2013089" y="2306633"/>
                <a:ext cx="2092960" cy="533400"/>
              </a:xfrm>
              <a:prstGeom prst="round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104" name="圆角矩形 103"/>
              <p:cNvSpPr/>
              <p:nvPr/>
            </p:nvSpPr>
            <p:spPr>
              <a:xfrm>
                <a:off x="1992447" y="2279649"/>
                <a:ext cx="2092960" cy="533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sp>
          <p:nvSpPr>
            <p:cNvPr id="101" name="文本框 106"/>
            <p:cNvSpPr txBox="1"/>
            <p:nvPr/>
          </p:nvSpPr>
          <p:spPr>
            <a:xfrm>
              <a:off x="7942100" y="1787285"/>
              <a:ext cx="2145340" cy="461665"/>
            </a:xfrm>
            <a:prstGeom prst="rect">
              <a:avLst/>
            </a:prstGeom>
            <a:noFill/>
          </p:spPr>
          <p:txBody>
            <a:bodyPr wrap="square" rtlCol="0">
              <a:spAutoFit/>
            </a:bodyPr>
            <a:lstStyle/>
            <a:p>
              <a:pPr algn="ctr"/>
              <a:r>
                <a:rPr lang="zh-CN" altLang="en-US" sz="2400" dirty="0">
                  <a:solidFill>
                    <a:schemeClr val="bg1"/>
                  </a:solidFill>
                  <a:latin typeface="张海山锐线体简" panose="02000000000000000000" pitchFamily="2" charset="-122"/>
                  <a:ea typeface="张海山锐线体简" panose="02000000000000000000" pitchFamily="2" charset="-122"/>
                </a:rPr>
                <a:t>添加标题</a:t>
              </a:r>
            </a:p>
          </p:txBody>
        </p:sp>
      </p:grpSp>
      <p:sp>
        <p:nvSpPr>
          <p:cNvPr id="107" name="文本框 39"/>
          <p:cNvSpPr txBox="1"/>
          <p:nvPr/>
        </p:nvSpPr>
        <p:spPr>
          <a:xfrm>
            <a:off x="1181167" y="2700861"/>
            <a:ext cx="656946" cy="338476"/>
          </a:xfrm>
          <a:prstGeom prst="rect">
            <a:avLst/>
          </a:prstGeom>
          <a:noFill/>
        </p:spPr>
        <p:txBody>
          <a:bodyPr wrap="square" rtlCol="0">
            <a:spAutoFit/>
          </a:bodyPr>
          <a:lstStyle/>
          <a:p>
            <a:pPr algn="ctr"/>
            <a:r>
              <a:rPr lang="zh-CN" altLang="en-US" sz="1600" dirty="0">
                <a:solidFill>
                  <a:prstClr val="black">
                    <a:lumMod val="75000"/>
                    <a:lumOff val="25000"/>
                  </a:prstClr>
                </a:solidFill>
                <a:latin typeface="张海山锐线体简" panose="02000000000000000000" pitchFamily="2" charset="-122"/>
                <a:ea typeface="张海山锐线体简" panose="02000000000000000000" pitchFamily="2" charset="-122"/>
              </a:rPr>
              <a:t>标题</a:t>
            </a:r>
          </a:p>
        </p:txBody>
      </p:sp>
      <p:sp>
        <p:nvSpPr>
          <p:cNvPr id="108" name="文本框 41"/>
          <p:cNvSpPr txBox="1"/>
          <p:nvPr/>
        </p:nvSpPr>
        <p:spPr>
          <a:xfrm>
            <a:off x="3843261" y="2015194"/>
            <a:ext cx="656946" cy="338476"/>
          </a:xfrm>
          <a:prstGeom prst="rect">
            <a:avLst/>
          </a:prstGeom>
          <a:noFill/>
        </p:spPr>
        <p:txBody>
          <a:bodyPr wrap="square" rtlCol="0">
            <a:spAutoFit/>
          </a:bodyPr>
          <a:lstStyle/>
          <a:p>
            <a:pPr algn="ctr"/>
            <a:r>
              <a:rPr lang="zh-CN" altLang="en-US" sz="1600" dirty="0">
                <a:solidFill>
                  <a:prstClr val="black">
                    <a:lumMod val="75000"/>
                    <a:lumOff val="25000"/>
                  </a:prstClr>
                </a:solidFill>
                <a:latin typeface="张海山锐线体简" panose="02000000000000000000" pitchFamily="2" charset="-122"/>
                <a:ea typeface="张海山锐线体简" panose="02000000000000000000" pitchFamily="2" charset="-122"/>
              </a:rPr>
              <a:t>标题</a:t>
            </a:r>
          </a:p>
        </p:txBody>
      </p:sp>
      <p:sp>
        <p:nvSpPr>
          <p:cNvPr id="109" name="文本框 43"/>
          <p:cNvSpPr txBox="1"/>
          <p:nvPr/>
        </p:nvSpPr>
        <p:spPr>
          <a:xfrm>
            <a:off x="2501008" y="1450738"/>
            <a:ext cx="656946" cy="338476"/>
          </a:xfrm>
          <a:prstGeom prst="rect">
            <a:avLst/>
          </a:prstGeom>
          <a:noFill/>
        </p:spPr>
        <p:txBody>
          <a:bodyPr wrap="square" rtlCol="0">
            <a:spAutoFit/>
          </a:bodyPr>
          <a:lstStyle/>
          <a:p>
            <a:pPr algn="ctr"/>
            <a:r>
              <a:rPr lang="zh-CN" altLang="en-US" sz="1600" dirty="0">
                <a:solidFill>
                  <a:prstClr val="black">
                    <a:lumMod val="75000"/>
                    <a:lumOff val="25000"/>
                  </a:prstClr>
                </a:solidFill>
                <a:latin typeface="张海山锐线体简" panose="02000000000000000000" pitchFamily="2" charset="-122"/>
                <a:ea typeface="张海山锐线体简" panose="02000000000000000000" pitchFamily="2" charset="-122"/>
              </a:rPr>
              <a:t>标题</a:t>
            </a:r>
          </a:p>
        </p:txBody>
      </p:sp>
      <p:sp>
        <p:nvSpPr>
          <p:cNvPr id="110" name="文本框 45"/>
          <p:cNvSpPr txBox="1"/>
          <p:nvPr/>
        </p:nvSpPr>
        <p:spPr>
          <a:xfrm>
            <a:off x="5242973" y="1629865"/>
            <a:ext cx="656946" cy="338476"/>
          </a:xfrm>
          <a:prstGeom prst="rect">
            <a:avLst/>
          </a:prstGeom>
          <a:noFill/>
        </p:spPr>
        <p:txBody>
          <a:bodyPr wrap="square" rtlCol="0">
            <a:spAutoFit/>
          </a:bodyPr>
          <a:lstStyle/>
          <a:p>
            <a:pPr algn="ctr"/>
            <a:r>
              <a:rPr lang="zh-CN" altLang="en-US" sz="1600" dirty="0">
                <a:solidFill>
                  <a:prstClr val="black">
                    <a:lumMod val="75000"/>
                    <a:lumOff val="25000"/>
                  </a:prstClr>
                </a:solidFill>
                <a:latin typeface="张海山锐线体简" panose="02000000000000000000" pitchFamily="2" charset="-122"/>
                <a:ea typeface="张海山锐线体简" panose="02000000000000000000" pitchFamily="2" charset="-122"/>
              </a:rPr>
              <a:t>标题</a:t>
            </a:r>
          </a:p>
        </p:txBody>
      </p:sp>
      <p:sp>
        <p:nvSpPr>
          <p:cNvPr id="111"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选题的意义</a:t>
            </a:r>
          </a:p>
        </p:txBody>
      </p:sp>
      <p:cxnSp>
        <p:nvCxnSpPr>
          <p:cNvPr id="112" name="直接连接符 111"/>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500"/>
                                        <p:tgtEl>
                                          <p:spTgt spid="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wipe(down)">
                                      <p:cBhvr>
                                        <p:cTn id="23" dur="500"/>
                                        <p:tgtEl>
                                          <p:spTgt spid="9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wipe(down)">
                                      <p:cBhvr>
                                        <p:cTn id="26" dur="500"/>
                                        <p:tgtEl>
                                          <p:spTgt spid="8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down)">
                                      <p:cBhvr>
                                        <p:cTn id="29" dur="500"/>
                                        <p:tgtEl>
                                          <p:spTgt spid="8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down)">
                                      <p:cBhvr>
                                        <p:cTn id="32" dur="500"/>
                                        <p:tgtEl>
                                          <p:spTgt spid="90"/>
                                        </p:tgtEl>
                                      </p:cBhvr>
                                    </p:animEffect>
                                  </p:childTnLst>
                                </p:cTn>
                              </p:par>
                            </p:childTnLst>
                          </p:cTn>
                        </p:par>
                        <p:par>
                          <p:cTn id="33" fill="hold">
                            <p:stCondLst>
                              <p:cond delay="2500"/>
                            </p:stCondLst>
                            <p:childTnLst>
                              <p:par>
                                <p:cTn id="34" presetID="47" presetClass="entr" presetSubtype="0" fill="hold" grpId="0" nodeType="after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fade">
                                      <p:cBhvr>
                                        <p:cTn id="36" dur="750"/>
                                        <p:tgtEl>
                                          <p:spTgt spid="107"/>
                                        </p:tgtEl>
                                      </p:cBhvr>
                                    </p:animEffect>
                                    <p:anim calcmode="lin" valueType="num">
                                      <p:cBhvr>
                                        <p:cTn id="37" dur="750" fill="hold"/>
                                        <p:tgtEl>
                                          <p:spTgt spid="107"/>
                                        </p:tgtEl>
                                        <p:attrNameLst>
                                          <p:attrName>ppt_x</p:attrName>
                                        </p:attrNameLst>
                                      </p:cBhvr>
                                      <p:tavLst>
                                        <p:tav tm="0">
                                          <p:val>
                                            <p:strVal val="#ppt_x"/>
                                          </p:val>
                                        </p:tav>
                                        <p:tav tm="100000">
                                          <p:val>
                                            <p:strVal val="#ppt_x"/>
                                          </p:val>
                                        </p:tav>
                                      </p:tavLst>
                                    </p:anim>
                                    <p:anim calcmode="lin" valueType="num">
                                      <p:cBhvr>
                                        <p:cTn id="38" dur="750" fill="hold"/>
                                        <p:tgtEl>
                                          <p:spTgt spid="107"/>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fade">
                                      <p:cBhvr>
                                        <p:cTn id="41" dur="750"/>
                                        <p:tgtEl>
                                          <p:spTgt spid="109"/>
                                        </p:tgtEl>
                                      </p:cBhvr>
                                    </p:animEffect>
                                    <p:anim calcmode="lin" valueType="num">
                                      <p:cBhvr>
                                        <p:cTn id="42" dur="750" fill="hold"/>
                                        <p:tgtEl>
                                          <p:spTgt spid="109"/>
                                        </p:tgtEl>
                                        <p:attrNameLst>
                                          <p:attrName>ppt_x</p:attrName>
                                        </p:attrNameLst>
                                      </p:cBhvr>
                                      <p:tavLst>
                                        <p:tav tm="0">
                                          <p:val>
                                            <p:strVal val="#ppt_x"/>
                                          </p:val>
                                        </p:tav>
                                        <p:tav tm="100000">
                                          <p:val>
                                            <p:strVal val="#ppt_x"/>
                                          </p:val>
                                        </p:tav>
                                      </p:tavLst>
                                    </p:anim>
                                    <p:anim calcmode="lin" valueType="num">
                                      <p:cBhvr>
                                        <p:cTn id="43" dur="750" fill="hold"/>
                                        <p:tgtEl>
                                          <p:spTgt spid="109"/>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750"/>
                                        <p:tgtEl>
                                          <p:spTgt spid="108"/>
                                        </p:tgtEl>
                                      </p:cBhvr>
                                    </p:animEffect>
                                    <p:anim calcmode="lin" valueType="num">
                                      <p:cBhvr>
                                        <p:cTn id="47" dur="750" fill="hold"/>
                                        <p:tgtEl>
                                          <p:spTgt spid="108"/>
                                        </p:tgtEl>
                                        <p:attrNameLst>
                                          <p:attrName>ppt_x</p:attrName>
                                        </p:attrNameLst>
                                      </p:cBhvr>
                                      <p:tavLst>
                                        <p:tav tm="0">
                                          <p:val>
                                            <p:strVal val="#ppt_x"/>
                                          </p:val>
                                        </p:tav>
                                        <p:tav tm="100000">
                                          <p:val>
                                            <p:strVal val="#ppt_x"/>
                                          </p:val>
                                        </p:tav>
                                      </p:tavLst>
                                    </p:anim>
                                    <p:anim calcmode="lin" valueType="num">
                                      <p:cBhvr>
                                        <p:cTn id="48" dur="750" fill="hold"/>
                                        <p:tgtEl>
                                          <p:spTgt spid="108"/>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fade">
                                      <p:cBhvr>
                                        <p:cTn id="51" dur="750"/>
                                        <p:tgtEl>
                                          <p:spTgt spid="110"/>
                                        </p:tgtEl>
                                      </p:cBhvr>
                                    </p:animEffect>
                                    <p:anim calcmode="lin" valueType="num">
                                      <p:cBhvr>
                                        <p:cTn id="52" dur="750" fill="hold"/>
                                        <p:tgtEl>
                                          <p:spTgt spid="110"/>
                                        </p:tgtEl>
                                        <p:attrNameLst>
                                          <p:attrName>ppt_x</p:attrName>
                                        </p:attrNameLst>
                                      </p:cBhvr>
                                      <p:tavLst>
                                        <p:tav tm="0">
                                          <p:val>
                                            <p:strVal val="#ppt_x"/>
                                          </p:val>
                                        </p:tav>
                                        <p:tav tm="100000">
                                          <p:val>
                                            <p:strVal val="#ppt_x"/>
                                          </p:val>
                                        </p:tav>
                                      </p:tavLst>
                                    </p:anim>
                                    <p:anim calcmode="lin" valueType="num">
                                      <p:cBhvr>
                                        <p:cTn id="53" dur="750" fill="hold"/>
                                        <p:tgtEl>
                                          <p:spTgt spid="110"/>
                                        </p:tgtEl>
                                        <p:attrNameLst>
                                          <p:attrName>ppt_y</p:attrName>
                                        </p:attrNameLst>
                                      </p:cBhvr>
                                      <p:tavLst>
                                        <p:tav tm="0">
                                          <p:val>
                                            <p:strVal val="#ppt_y-.1"/>
                                          </p:val>
                                        </p:tav>
                                        <p:tav tm="100000">
                                          <p:val>
                                            <p:strVal val="#ppt_y"/>
                                          </p:val>
                                        </p:tav>
                                      </p:tavLst>
                                    </p:anim>
                                  </p:childTnLst>
                                </p:cTn>
                              </p:par>
                            </p:childTnLst>
                          </p:cTn>
                        </p:par>
                        <p:par>
                          <p:cTn id="54" fill="hold">
                            <p:stCondLst>
                              <p:cond delay="3500"/>
                            </p:stCondLst>
                            <p:childTnLst>
                              <p:par>
                                <p:cTn id="55" presetID="42" presetClass="entr" presetSubtype="0" fill="hold" nodeType="after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1000"/>
                                        <p:tgtEl>
                                          <p:spTgt spid="92"/>
                                        </p:tgtEl>
                                      </p:cBhvr>
                                    </p:animEffect>
                                    <p:anim calcmode="lin" valueType="num">
                                      <p:cBhvr>
                                        <p:cTn id="58" dur="1000" fill="hold"/>
                                        <p:tgtEl>
                                          <p:spTgt spid="92"/>
                                        </p:tgtEl>
                                        <p:attrNameLst>
                                          <p:attrName>ppt_x</p:attrName>
                                        </p:attrNameLst>
                                      </p:cBhvr>
                                      <p:tavLst>
                                        <p:tav tm="0">
                                          <p:val>
                                            <p:strVal val="#ppt_x"/>
                                          </p:val>
                                        </p:tav>
                                        <p:tav tm="100000">
                                          <p:val>
                                            <p:strVal val="#ppt_x"/>
                                          </p:val>
                                        </p:tav>
                                      </p:tavLst>
                                    </p:anim>
                                    <p:anim calcmode="lin" valueType="num">
                                      <p:cBhvr>
                                        <p:cTn id="59" dur="1000" fill="hold"/>
                                        <p:tgtEl>
                                          <p:spTgt spid="92"/>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23" presetClass="entr" presetSubtype="36" fill="hold" nodeType="afterEffect">
                                  <p:stCondLst>
                                    <p:cond delay="0"/>
                                  </p:stCondLst>
                                  <p:childTnLst>
                                    <p:set>
                                      <p:cBhvr>
                                        <p:cTn id="62" dur="1" fill="hold">
                                          <p:stCondLst>
                                            <p:cond delay="0"/>
                                          </p:stCondLst>
                                        </p:cTn>
                                        <p:tgtEl>
                                          <p:spTgt spid="99"/>
                                        </p:tgtEl>
                                        <p:attrNameLst>
                                          <p:attrName>style.visibility</p:attrName>
                                        </p:attrNameLst>
                                      </p:cBhvr>
                                      <p:to>
                                        <p:strVal val="visible"/>
                                      </p:to>
                                    </p:set>
                                    <p:anim calcmode="lin" valueType="num">
                                      <p:cBhvr>
                                        <p:cTn id="63" dur="500" fill="hold"/>
                                        <p:tgtEl>
                                          <p:spTgt spid="99"/>
                                        </p:tgtEl>
                                        <p:attrNameLst>
                                          <p:attrName>ppt_w</p:attrName>
                                        </p:attrNameLst>
                                      </p:cBhvr>
                                      <p:tavLst>
                                        <p:tav tm="0">
                                          <p:val>
                                            <p:strVal val="(6*min(max(#ppt_w*#ppt_h,.3),1)-7.4)/-.7*#ppt_w"/>
                                          </p:val>
                                        </p:tav>
                                        <p:tav tm="100000">
                                          <p:val>
                                            <p:strVal val="#ppt_w"/>
                                          </p:val>
                                        </p:tav>
                                      </p:tavLst>
                                    </p:anim>
                                    <p:anim calcmode="lin" valueType="num">
                                      <p:cBhvr>
                                        <p:cTn id="64" dur="500" fill="hold"/>
                                        <p:tgtEl>
                                          <p:spTgt spid="99"/>
                                        </p:tgtEl>
                                        <p:attrNameLst>
                                          <p:attrName>ppt_h</p:attrName>
                                        </p:attrNameLst>
                                      </p:cBhvr>
                                      <p:tavLst>
                                        <p:tav tm="0">
                                          <p:val>
                                            <p:strVal val="(6*min(max(#ppt_w*#ppt_h,.3),1)-7.4)/-.7*#ppt_h"/>
                                          </p:val>
                                        </p:tav>
                                        <p:tav tm="100000">
                                          <p:val>
                                            <p:strVal val="#ppt_h"/>
                                          </p:val>
                                        </p:tav>
                                      </p:tavLst>
                                    </p:anim>
                                    <p:anim calcmode="lin" valueType="num">
                                      <p:cBhvr>
                                        <p:cTn id="65" dur="500" fill="hold"/>
                                        <p:tgtEl>
                                          <p:spTgt spid="99"/>
                                        </p:tgtEl>
                                        <p:attrNameLst>
                                          <p:attrName>ppt_x</p:attrName>
                                        </p:attrNameLst>
                                      </p:cBhvr>
                                      <p:tavLst>
                                        <p:tav tm="0">
                                          <p:val>
                                            <p:fltVal val="0.5"/>
                                          </p:val>
                                        </p:tav>
                                        <p:tav tm="100000">
                                          <p:val>
                                            <p:strVal val="#ppt_x"/>
                                          </p:val>
                                        </p:tav>
                                      </p:tavLst>
                                    </p:anim>
                                    <p:anim calcmode="lin" valueType="num">
                                      <p:cBhvr>
                                        <p:cTn id="66" dur="500" fill="hold"/>
                                        <p:tgtEl>
                                          <p:spTgt spid="99"/>
                                        </p:tgtEl>
                                        <p:attrNameLst>
                                          <p:attrName>ppt_y</p:attrName>
                                        </p:attrNameLst>
                                      </p:cBhvr>
                                      <p:tavLst>
                                        <p:tav tm="0">
                                          <p:val>
                                            <p:strVal val="1+(6*min(max(#ppt_w*#ppt_h,.3),1)-7.4)/-.7*#ppt_h/2"/>
                                          </p:val>
                                        </p:tav>
                                        <p:tav tm="100000">
                                          <p:val>
                                            <p:strVal val="#ppt_y"/>
                                          </p:val>
                                        </p:tav>
                                      </p:tavLst>
                                    </p:anim>
                                  </p:childTnLst>
                                </p:cTn>
                              </p:par>
                            </p:childTnLst>
                          </p:cTn>
                        </p:par>
                        <p:par>
                          <p:cTn id="67" fill="hold">
                            <p:stCondLst>
                              <p:cond delay="5000"/>
                            </p:stCondLst>
                            <p:childTnLst>
                              <p:par>
                                <p:cTn id="68" presetID="14" presetClass="entr" presetSubtype="10" fill="hold" grpId="0" nodeType="afterEffect">
                                  <p:stCondLst>
                                    <p:cond delay="0"/>
                                  </p:stCondLst>
                                  <p:childTnLst>
                                    <p:set>
                                      <p:cBhvr>
                                        <p:cTn id="69" dur="1" fill="hold">
                                          <p:stCondLst>
                                            <p:cond delay="0"/>
                                          </p:stCondLst>
                                        </p:cTn>
                                        <p:tgtEl>
                                          <p:spTgt spid="98"/>
                                        </p:tgtEl>
                                        <p:attrNameLst>
                                          <p:attrName>style.visibility</p:attrName>
                                        </p:attrNameLst>
                                      </p:cBhvr>
                                      <p:to>
                                        <p:strVal val="visible"/>
                                      </p:to>
                                    </p:set>
                                    <p:animEffect transition="in" filter="randombar(horizontal)">
                                      <p:cBhvr>
                                        <p:cTn id="70"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8" grpId="0"/>
      <p:bldP spid="107" grpId="0"/>
      <p:bldP spid="108" grpId="0"/>
      <p:bldP spid="109" grpId="0"/>
      <p:bldP spid="110"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0" name="组合 89"/>
          <p:cNvGrpSpPr/>
          <p:nvPr/>
        </p:nvGrpSpPr>
        <p:grpSpPr>
          <a:xfrm>
            <a:off x="4077638" y="1783881"/>
            <a:ext cx="1955088" cy="1732154"/>
            <a:chOff x="3788733" y="1445046"/>
            <a:chExt cx="1955088" cy="1732154"/>
          </a:xfrm>
        </p:grpSpPr>
        <p:grpSp>
          <p:nvGrpSpPr>
            <p:cNvPr id="3" name="组合 2"/>
            <p:cNvGrpSpPr/>
            <p:nvPr/>
          </p:nvGrpSpPr>
          <p:grpSpPr>
            <a:xfrm>
              <a:off x="3788733" y="1445046"/>
              <a:ext cx="1955088" cy="1732154"/>
              <a:chOff x="3295850" y="2263222"/>
              <a:chExt cx="2643765" cy="2343151"/>
            </a:xfrm>
          </p:grpSpPr>
          <p:sp>
            <p:nvSpPr>
              <p:cNvPr id="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1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25400">
                <a:solidFill>
                  <a:schemeClr val="bg1">
                    <a:lumMod val="9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sp>
          <p:nvSpPr>
            <p:cNvPr id="5" name="文本框 26"/>
            <p:cNvSpPr txBox="1"/>
            <p:nvPr/>
          </p:nvSpPr>
          <p:spPr>
            <a:xfrm>
              <a:off x="4231277" y="1871812"/>
              <a:ext cx="1031571" cy="830804"/>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张海山锐线体简" panose="02000000000000000000" pitchFamily="2" charset="-122"/>
                </a:rPr>
                <a:t>01</a:t>
              </a:r>
              <a:endParaRPr lang="zh-CN" altLang="en-US" sz="4800" dirty="0">
                <a:solidFill>
                  <a:prstClr val="white"/>
                </a:solidFill>
                <a:latin typeface="Impact" panose="020B0806030902050204" pitchFamily="34" charset="0"/>
                <a:ea typeface="张海山锐线体简" panose="02000000000000000000" pitchFamily="2" charset="-122"/>
              </a:endParaRPr>
            </a:p>
          </p:txBody>
        </p:sp>
      </p:grpSp>
      <p:grpSp>
        <p:nvGrpSpPr>
          <p:cNvPr id="93" name="组合 92"/>
          <p:cNvGrpSpPr/>
          <p:nvPr/>
        </p:nvGrpSpPr>
        <p:grpSpPr>
          <a:xfrm>
            <a:off x="4077638" y="3936876"/>
            <a:ext cx="1955088" cy="1732154"/>
            <a:chOff x="3783053" y="3916542"/>
            <a:chExt cx="1955088" cy="1732154"/>
          </a:xfrm>
        </p:grpSpPr>
        <p:grpSp>
          <p:nvGrpSpPr>
            <p:cNvPr id="12" name="组合 11"/>
            <p:cNvGrpSpPr/>
            <p:nvPr/>
          </p:nvGrpSpPr>
          <p:grpSpPr>
            <a:xfrm>
              <a:off x="3783053" y="3916542"/>
              <a:ext cx="1955088" cy="1732154"/>
              <a:chOff x="3295850" y="2263222"/>
              <a:chExt cx="2643765" cy="2343151"/>
            </a:xfrm>
          </p:grpSpPr>
          <p:sp>
            <p:nvSpPr>
              <p:cNvPr id="17"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19"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3"/>
              </a:solidFill>
              <a:ln w="25400">
                <a:solidFill>
                  <a:schemeClr val="bg1"/>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sp>
          <p:nvSpPr>
            <p:cNvPr id="14" name="文本框 32"/>
            <p:cNvSpPr txBox="1"/>
            <p:nvPr/>
          </p:nvSpPr>
          <p:spPr>
            <a:xfrm>
              <a:off x="4249480" y="4348716"/>
              <a:ext cx="1031571" cy="830804"/>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张海山锐线体简" panose="02000000000000000000" pitchFamily="2" charset="-122"/>
                </a:rPr>
                <a:t>03</a:t>
              </a:r>
              <a:endParaRPr lang="zh-CN" altLang="en-US" sz="4800" dirty="0">
                <a:solidFill>
                  <a:prstClr val="white"/>
                </a:solidFill>
                <a:latin typeface="Impact" panose="020B0806030902050204" pitchFamily="34" charset="0"/>
                <a:ea typeface="张海山锐线体简" panose="02000000000000000000" pitchFamily="2" charset="-122"/>
              </a:endParaRPr>
            </a:p>
          </p:txBody>
        </p:sp>
      </p:grpSp>
      <p:grpSp>
        <p:nvGrpSpPr>
          <p:cNvPr id="91" name="组合 90"/>
          <p:cNvGrpSpPr/>
          <p:nvPr/>
        </p:nvGrpSpPr>
        <p:grpSpPr>
          <a:xfrm>
            <a:off x="6368858" y="1783881"/>
            <a:ext cx="1955088" cy="1732154"/>
            <a:chOff x="6344332" y="1441994"/>
            <a:chExt cx="1955088" cy="1732154"/>
          </a:xfrm>
        </p:grpSpPr>
        <p:grpSp>
          <p:nvGrpSpPr>
            <p:cNvPr id="21" name="组合 20"/>
            <p:cNvGrpSpPr/>
            <p:nvPr/>
          </p:nvGrpSpPr>
          <p:grpSpPr>
            <a:xfrm>
              <a:off x="6344332" y="1441994"/>
              <a:ext cx="1955088" cy="1732154"/>
              <a:chOff x="3295850" y="2263222"/>
              <a:chExt cx="2643765" cy="2343151"/>
            </a:xfrm>
          </p:grpSpPr>
          <p:sp>
            <p:nvSpPr>
              <p:cNvPr id="26"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28"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2"/>
              </a:solidFill>
              <a:ln w="25400">
                <a:solidFill>
                  <a:schemeClr val="bg1">
                    <a:lumMod val="9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sp>
          <p:nvSpPr>
            <p:cNvPr id="23" name="文本框 35"/>
            <p:cNvSpPr txBox="1"/>
            <p:nvPr/>
          </p:nvSpPr>
          <p:spPr>
            <a:xfrm>
              <a:off x="6792711" y="1874167"/>
              <a:ext cx="1031571" cy="830804"/>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张海山锐线体简" panose="02000000000000000000" pitchFamily="2" charset="-122"/>
                </a:rPr>
                <a:t>02</a:t>
              </a:r>
              <a:endParaRPr lang="zh-CN" altLang="en-US" sz="4800" dirty="0">
                <a:solidFill>
                  <a:prstClr val="white"/>
                </a:solidFill>
                <a:latin typeface="Impact" panose="020B0806030902050204" pitchFamily="34" charset="0"/>
                <a:ea typeface="张海山锐线体简" panose="02000000000000000000" pitchFamily="2" charset="-122"/>
              </a:endParaRPr>
            </a:p>
          </p:txBody>
        </p:sp>
      </p:grpSp>
      <p:grpSp>
        <p:nvGrpSpPr>
          <p:cNvPr id="92" name="组合 91"/>
          <p:cNvGrpSpPr/>
          <p:nvPr/>
        </p:nvGrpSpPr>
        <p:grpSpPr>
          <a:xfrm>
            <a:off x="6368858" y="3936876"/>
            <a:ext cx="1955088" cy="1732154"/>
            <a:chOff x="6340864" y="3911971"/>
            <a:chExt cx="1955088" cy="1732154"/>
          </a:xfrm>
        </p:grpSpPr>
        <p:grpSp>
          <p:nvGrpSpPr>
            <p:cNvPr id="30" name="组合 29"/>
            <p:cNvGrpSpPr/>
            <p:nvPr/>
          </p:nvGrpSpPr>
          <p:grpSpPr>
            <a:xfrm>
              <a:off x="6340864" y="3911971"/>
              <a:ext cx="1955088" cy="1732154"/>
              <a:chOff x="3295850" y="2263222"/>
              <a:chExt cx="2643765" cy="2343151"/>
            </a:xfrm>
          </p:grpSpPr>
          <p:sp>
            <p:nvSpPr>
              <p:cNvPr id="35"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sp>
            <p:nvSpPr>
              <p:cNvPr id="37"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4"/>
              </a:solidFill>
              <a:ln w="25400">
                <a:solidFill>
                  <a:schemeClr val="bg1">
                    <a:lumMod val="95000"/>
                  </a:schemeClr>
                </a:soli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ea typeface="张海山锐线体简" panose="02000000000000000000" pitchFamily="2" charset="-122"/>
                </a:endParaRPr>
              </a:p>
            </p:txBody>
          </p:sp>
        </p:grpSp>
        <p:sp>
          <p:nvSpPr>
            <p:cNvPr id="32" name="文本框 38"/>
            <p:cNvSpPr txBox="1"/>
            <p:nvPr/>
          </p:nvSpPr>
          <p:spPr>
            <a:xfrm>
              <a:off x="6797934" y="4354490"/>
              <a:ext cx="1031571" cy="830804"/>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张海山锐线体简" panose="02000000000000000000" pitchFamily="2" charset="-122"/>
                </a:rPr>
                <a:t>04</a:t>
              </a:r>
              <a:endParaRPr lang="zh-CN" altLang="en-US" sz="4800" dirty="0">
                <a:solidFill>
                  <a:prstClr val="white"/>
                </a:solidFill>
                <a:latin typeface="Impact" panose="020B0806030902050204" pitchFamily="34" charset="0"/>
                <a:ea typeface="张海山锐线体简" panose="02000000000000000000" pitchFamily="2" charset="-122"/>
              </a:endParaRPr>
            </a:p>
          </p:txBody>
        </p:sp>
      </p:grpSp>
      <p:grpSp>
        <p:nvGrpSpPr>
          <p:cNvPr id="2" name="组合 1"/>
          <p:cNvGrpSpPr/>
          <p:nvPr/>
        </p:nvGrpSpPr>
        <p:grpSpPr>
          <a:xfrm>
            <a:off x="1821851" y="1955678"/>
            <a:ext cx="1924418" cy="1344374"/>
            <a:chOff x="1820264" y="1955678"/>
            <a:chExt cx="1924418" cy="1344374"/>
          </a:xfrm>
        </p:grpSpPr>
        <p:sp>
          <p:nvSpPr>
            <p:cNvPr id="64" name="文本框 96"/>
            <p:cNvSpPr txBox="1"/>
            <p:nvPr/>
          </p:nvSpPr>
          <p:spPr>
            <a:xfrm>
              <a:off x="1879153" y="1955678"/>
              <a:ext cx="1411849" cy="400110"/>
            </a:xfrm>
            <a:prstGeom prst="rect">
              <a:avLst/>
            </a:prstGeom>
            <a:noFill/>
          </p:spPr>
          <p:txBody>
            <a:bodyPr wrap="square" rtlCol="0">
              <a:spAutoFit/>
            </a:bodyPr>
            <a:lstStyle/>
            <a:p>
              <a:r>
                <a:rPr lang="zh-CN" altLang="en-US" sz="2000"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86" name="文本框 113"/>
            <p:cNvSpPr txBox="1"/>
            <p:nvPr/>
          </p:nvSpPr>
          <p:spPr>
            <a:xfrm>
              <a:off x="1820264" y="2376722"/>
              <a:ext cx="1924418" cy="923330"/>
            </a:xfrm>
            <a:prstGeom prst="rect">
              <a:avLst/>
            </a:prstGeom>
            <a:noFill/>
          </p:spPr>
          <p:txBody>
            <a:bodyPr wrap="square" rtlCol="0">
              <a:spAutoFit/>
            </a:bodyPr>
            <a:lstStyle/>
            <a:p>
              <a:pPr algn="just">
                <a:lnSpc>
                  <a:spcPct val="150000"/>
                </a:lnSpc>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单击添加详细文字说明，或复制文本黏贴自此右键只保留文字</a:t>
              </a:r>
            </a:p>
          </p:txBody>
        </p:sp>
      </p:grpSp>
      <p:grpSp>
        <p:nvGrpSpPr>
          <p:cNvPr id="6" name="组合 5"/>
          <p:cNvGrpSpPr/>
          <p:nvPr/>
        </p:nvGrpSpPr>
        <p:grpSpPr>
          <a:xfrm>
            <a:off x="1880741" y="4143725"/>
            <a:ext cx="1937481" cy="1327408"/>
            <a:chOff x="1879153" y="4143725"/>
            <a:chExt cx="1937481" cy="1327408"/>
          </a:xfrm>
        </p:grpSpPr>
        <p:sp>
          <p:nvSpPr>
            <p:cNvPr id="80" name="文本框 100"/>
            <p:cNvSpPr txBox="1"/>
            <p:nvPr/>
          </p:nvSpPr>
          <p:spPr>
            <a:xfrm>
              <a:off x="1879153" y="4143725"/>
              <a:ext cx="1411849" cy="400110"/>
            </a:xfrm>
            <a:prstGeom prst="rect">
              <a:avLst/>
            </a:prstGeom>
            <a:noFill/>
          </p:spPr>
          <p:txBody>
            <a:bodyPr wrap="square" rtlCol="0">
              <a:spAutoFit/>
            </a:bodyPr>
            <a:lstStyle/>
            <a:p>
              <a:r>
                <a:rPr lang="zh-CN" altLang="en-US" sz="2000"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87" name="文本框 113"/>
            <p:cNvSpPr txBox="1"/>
            <p:nvPr/>
          </p:nvSpPr>
          <p:spPr>
            <a:xfrm>
              <a:off x="1892216" y="4547803"/>
              <a:ext cx="1924418" cy="923330"/>
            </a:xfrm>
            <a:prstGeom prst="rect">
              <a:avLst/>
            </a:prstGeom>
            <a:noFill/>
          </p:spPr>
          <p:txBody>
            <a:bodyPr wrap="square" rtlCol="0">
              <a:spAutoFit/>
            </a:bodyPr>
            <a:lstStyle/>
            <a:p>
              <a:pPr algn="just">
                <a:lnSpc>
                  <a:spcPct val="150000"/>
                </a:lnSpc>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单击添加详细文字说明，或复制文本黏贴自此右键只保留文字</a:t>
              </a:r>
            </a:p>
          </p:txBody>
        </p:sp>
      </p:grpSp>
      <p:grpSp>
        <p:nvGrpSpPr>
          <p:cNvPr id="4" name="组合 3"/>
          <p:cNvGrpSpPr/>
          <p:nvPr/>
        </p:nvGrpSpPr>
        <p:grpSpPr>
          <a:xfrm>
            <a:off x="8620170" y="1955678"/>
            <a:ext cx="1924418" cy="1344374"/>
            <a:chOff x="8618583" y="1955678"/>
            <a:chExt cx="1924418" cy="1344374"/>
          </a:xfrm>
        </p:grpSpPr>
        <p:sp>
          <p:nvSpPr>
            <p:cNvPr id="82" name="文本框 102"/>
            <p:cNvSpPr txBox="1"/>
            <p:nvPr/>
          </p:nvSpPr>
          <p:spPr>
            <a:xfrm>
              <a:off x="8662667" y="1955678"/>
              <a:ext cx="1411849" cy="400110"/>
            </a:xfrm>
            <a:prstGeom prst="rect">
              <a:avLst/>
            </a:prstGeom>
            <a:noFill/>
          </p:spPr>
          <p:txBody>
            <a:bodyPr wrap="square" rtlCol="0">
              <a:spAutoFit/>
            </a:bodyPr>
            <a:lstStyle/>
            <a:p>
              <a:r>
                <a:rPr lang="zh-CN" altLang="en-US" sz="2000"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88" name="文本框 113"/>
            <p:cNvSpPr txBox="1"/>
            <p:nvPr/>
          </p:nvSpPr>
          <p:spPr>
            <a:xfrm>
              <a:off x="8618583" y="2376722"/>
              <a:ext cx="1924418" cy="923330"/>
            </a:xfrm>
            <a:prstGeom prst="rect">
              <a:avLst/>
            </a:prstGeom>
            <a:noFill/>
          </p:spPr>
          <p:txBody>
            <a:bodyPr wrap="square" rtlCol="0">
              <a:spAutoFit/>
            </a:bodyPr>
            <a:lstStyle/>
            <a:p>
              <a:pPr algn="just">
                <a:lnSpc>
                  <a:spcPct val="150000"/>
                </a:lnSpc>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单击添加详细文字说明，或复制文本黏贴自此右键只保留文字</a:t>
              </a:r>
            </a:p>
          </p:txBody>
        </p:sp>
      </p:grpSp>
      <p:grpSp>
        <p:nvGrpSpPr>
          <p:cNvPr id="7" name="组合 6"/>
          <p:cNvGrpSpPr/>
          <p:nvPr/>
        </p:nvGrpSpPr>
        <p:grpSpPr>
          <a:xfrm>
            <a:off x="8661266" y="4143725"/>
            <a:ext cx="1924418" cy="1327408"/>
            <a:chOff x="8659679" y="4143725"/>
            <a:chExt cx="1924418" cy="1327408"/>
          </a:xfrm>
        </p:grpSpPr>
        <p:sp>
          <p:nvSpPr>
            <p:cNvPr id="84" name="文本框 104"/>
            <p:cNvSpPr txBox="1"/>
            <p:nvPr/>
          </p:nvSpPr>
          <p:spPr>
            <a:xfrm>
              <a:off x="8662667" y="4143725"/>
              <a:ext cx="1411850" cy="400110"/>
            </a:xfrm>
            <a:prstGeom prst="rect">
              <a:avLst/>
            </a:prstGeom>
            <a:noFill/>
          </p:spPr>
          <p:txBody>
            <a:bodyPr wrap="square" rtlCol="0">
              <a:spAutoFit/>
            </a:bodyPr>
            <a:lstStyle/>
            <a:p>
              <a:r>
                <a:rPr lang="zh-CN" altLang="en-US" sz="2000"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89" name="文本框 113"/>
            <p:cNvSpPr txBox="1"/>
            <p:nvPr/>
          </p:nvSpPr>
          <p:spPr>
            <a:xfrm>
              <a:off x="8659679" y="4547803"/>
              <a:ext cx="1924418" cy="923330"/>
            </a:xfrm>
            <a:prstGeom prst="rect">
              <a:avLst/>
            </a:prstGeom>
            <a:noFill/>
          </p:spPr>
          <p:txBody>
            <a:bodyPr wrap="square" rtlCol="0">
              <a:spAutoFit/>
            </a:bodyPr>
            <a:lstStyle/>
            <a:p>
              <a:pPr algn="just">
                <a:lnSpc>
                  <a:spcPct val="150000"/>
                </a:lnSpc>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单击添加详细文字说明，或复制文本黏贴自此右键只保留文字</a:t>
              </a:r>
            </a:p>
          </p:txBody>
        </p:sp>
      </p:grpSp>
      <p:sp>
        <p:nvSpPr>
          <p:cNvPr id="34"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研究综述</a:t>
            </a:r>
          </a:p>
        </p:txBody>
      </p:sp>
      <p:cxnSp>
        <p:nvCxnSpPr>
          <p:cNvPr id="36" name="直接连接符 35"/>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60000" fill="hold" nodeType="afterEffect" p14:presetBounceEnd="60000">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14:bounceEnd="60000">
                                          <p:cBhvr additive="base">
                                            <p:cTn id="7" dur="750" fill="hold"/>
                                            <p:tgtEl>
                                              <p:spTgt spid="90"/>
                                            </p:tgtEl>
                                            <p:attrNameLst>
                                              <p:attrName>ppt_x</p:attrName>
                                            </p:attrNameLst>
                                          </p:cBhvr>
                                          <p:tavLst>
                                            <p:tav tm="0">
                                              <p:val>
                                                <p:strVal val="0-#ppt_w/2"/>
                                              </p:val>
                                            </p:tav>
                                            <p:tav tm="100000">
                                              <p:val>
                                                <p:strVal val="#ppt_x"/>
                                              </p:val>
                                            </p:tav>
                                          </p:tavLst>
                                        </p:anim>
                                        <p:anim calcmode="lin" valueType="num" p14:bounceEnd="60000">
                                          <p:cBhvr additive="base">
                                            <p:cTn id="8" dur="750" fill="hold"/>
                                            <p:tgtEl>
                                              <p:spTgt spid="90"/>
                                            </p:tgtEl>
                                            <p:attrNameLst>
                                              <p:attrName>ppt_y</p:attrName>
                                            </p:attrNameLst>
                                          </p:cBhvr>
                                          <p:tavLst>
                                            <p:tav tm="0">
                                              <p:val>
                                                <p:strVal val="0-#ppt_h/2"/>
                                              </p:val>
                                            </p:tav>
                                            <p:tav tm="100000">
                                              <p:val>
                                                <p:strVal val="#ppt_y"/>
                                              </p:val>
                                            </p:tav>
                                          </p:tavLst>
                                        </p:anim>
                                      </p:childTnLst>
                                    </p:cTn>
                                  </p:par>
                                  <p:par>
                                    <p:cTn id="9" presetID="2" presetClass="entr" presetSubtype="3" accel="60000" fill="hold" nodeType="withEffect" p14:presetBounceEnd="60000">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14:bounceEnd="60000">
                                          <p:cBhvr additive="base">
                                            <p:cTn id="11" dur="750" fill="hold"/>
                                            <p:tgtEl>
                                              <p:spTgt spid="91"/>
                                            </p:tgtEl>
                                            <p:attrNameLst>
                                              <p:attrName>ppt_x</p:attrName>
                                            </p:attrNameLst>
                                          </p:cBhvr>
                                          <p:tavLst>
                                            <p:tav tm="0">
                                              <p:val>
                                                <p:strVal val="1+#ppt_w/2"/>
                                              </p:val>
                                            </p:tav>
                                            <p:tav tm="100000">
                                              <p:val>
                                                <p:strVal val="#ppt_x"/>
                                              </p:val>
                                            </p:tav>
                                          </p:tavLst>
                                        </p:anim>
                                        <p:anim calcmode="lin" valueType="num" p14:bounceEnd="60000">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12" accel="60000" fill="hold" nodeType="withEffect" p14:presetBounceEnd="60000">
                                      <p:stCondLst>
                                        <p:cond delay="0"/>
                                      </p:stCondLst>
                                      <p:childTnLst>
                                        <p:set>
                                          <p:cBhvr>
                                            <p:cTn id="14" dur="1" fill="hold">
                                              <p:stCondLst>
                                                <p:cond delay="0"/>
                                              </p:stCondLst>
                                            </p:cTn>
                                            <p:tgtEl>
                                              <p:spTgt spid="93"/>
                                            </p:tgtEl>
                                            <p:attrNameLst>
                                              <p:attrName>style.visibility</p:attrName>
                                            </p:attrNameLst>
                                          </p:cBhvr>
                                          <p:to>
                                            <p:strVal val="visible"/>
                                          </p:to>
                                        </p:set>
                                        <p:anim calcmode="lin" valueType="num" p14:bounceEnd="60000">
                                          <p:cBhvr additive="base">
                                            <p:cTn id="15" dur="750" fill="hold"/>
                                            <p:tgtEl>
                                              <p:spTgt spid="93"/>
                                            </p:tgtEl>
                                            <p:attrNameLst>
                                              <p:attrName>ppt_x</p:attrName>
                                            </p:attrNameLst>
                                          </p:cBhvr>
                                          <p:tavLst>
                                            <p:tav tm="0">
                                              <p:val>
                                                <p:strVal val="0-#ppt_w/2"/>
                                              </p:val>
                                            </p:tav>
                                            <p:tav tm="100000">
                                              <p:val>
                                                <p:strVal val="#ppt_x"/>
                                              </p:val>
                                            </p:tav>
                                          </p:tavLst>
                                        </p:anim>
                                        <p:anim calcmode="lin" valueType="num" p14:bounceEnd="60000">
                                          <p:cBhvr additive="base">
                                            <p:cTn id="16" dur="750" fill="hold"/>
                                            <p:tgtEl>
                                              <p:spTgt spid="93"/>
                                            </p:tgtEl>
                                            <p:attrNameLst>
                                              <p:attrName>ppt_y</p:attrName>
                                            </p:attrNameLst>
                                          </p:cBhvr>
                                          <p:tavLst>
                                            <p:tav tm="0">
                                              <p:val>
                                                <p:strVal val="1+#ppt_h/2"/>
                                              </p:val>
                                            </p:tav>
                                            <p:tav tm="100000">
                                              <p:val>
                                                <p:strVal val="#ppt_y"/>
                                              </p:val>
                                            </p:tav>
                                          </p:tavLst>
                                        </p:anim>
                                      </p:childTnLst>
                                    </p:cTn>
                                  </p:par>
                                  <p:par>
                                    <p:cTn id="17" presetID="2" presetClass="entr" presetSubtype="6" accel="60000" fill="hold" nodeType="withEffect" p14:presetBounceEnd="60000">
                                      <p:stCondLst>
                                        <p:cond delay="0"/>
                                      </p:stCondLst>
                                      <p:childTnLst>
                                        <p:set>
                                          <p:cBhvr>
                                            <p:cTn id="18" dur="1" fill="hold">
                                              <p:stCondLst>
                                                <p:cond delay="0"/>
                                              </p:stCondLst>
                                            </p:cTn>
                                            <p:tgtEl>
                                              <p:spTgt spid="92"/>
                                            </p:tgtEl>
                                            <p:attrNameLst>
                                              <p:attrName>style.visibility</p:attrName>
                                            </p:attrNameLst>
                                          </p:cBhvr>
                                          <p:to>
                                            <p:strVal val="visible"/>
                                          </p:to>
                                        </p:set>
                                        <p:anim calcmode="lin" valueType="num" p14:bounceEnd="60000">
                                          <p:cBhvr additive="base">
                                            <p:cTn id="19" dur="750" fill="hold"/>
                                            <p:tgtEl>
                                              <p:spTgt spid="92"/>
                                            </p:tgtEl>
                                            <p:attrNameLst>
                                              <p:attrName>ppt_x</p:attrName>
                                            </p:attrNameLst>
                                          </p:cBhvr>
                                          <p:tavLst>
                                            <p:tav tm="0">
                                              <p:val>
                                                <p:strVal val="1+#ppt_w/2"/>
                                              </p:val>
                                            </p:tav>
                                            <p:tav tm="100000">
                                              <p:val>
                                                <p:strVal val="#ppt_x"/>
                                              </p:val>
                                            </p:tav>
                                          </p:tavLst>
                                        </p:anim>
                                        <p:anim calcmode="lin" valueType="num" p14:bounceEnd="60000">
                                          <p:cBhvr additive="base">
                                            <p:cTn id="20" dur="750" fill="hold"/>
                                            <p:tgtEl>
                                              <p:spTgt spid="9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8" accel="50000" decel="5000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000" fill="hold"/>
                                            <p:tgtEl>
                                              <p:spTgt spid="2"/>
                                            </p:tgtEl>
                                            <p:attrNameLst>
                                              <p:attrName>ppt_x</p:attrName>
                                            </p:attrNameLst>
                                          </p:cBhvr>
                                          <p:tavLst>
                                            <p:tav tm="0">
                                              <p:val>
                                                <p:strVal val="0-#ppt_w/2"/>
                                              </p:val>
                                            </p:tav>
                                            <p:tav tm="100000">
                                              <p:val>
                                                <p:strVal val="#ppt_x"/>
                                              </p:val>
                                            </p:tav>
                                          </p:tavLst>
                                        </p:anim>
                                        <p:anim calcmode="lin" valueType="num">
                                          <p:cBhvr additive="base">
                                            <p:cTn id="25" dur="10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2" accel="50000" decel="5000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1000" fill="hold"/>
                                            <p:tgtEl>
                                              <p:spTgt spid="4"/>
                                            </p:tgtEl>
                                            <p:attrNameLst>
                                              <p:attrName>ppt_x</p:attrName>
                                            </p:attrNameLst>
                                          </p:cBhvr>
                                          <p:tavLst>
                                            <p:tav tm="0">
                                              <p:val>
                                                <p:strVal val="1+#ppt_w/2"/>
                                              </p:val>
                                            </p:tav>
                                            <p:tav tm="100000">
                                              <p:val>
                                                <p:strVal val="#ppt_x"/>
                                              </p:val>
                                            </p:tav>
                                          </p:tavLst>
                                        </p:anim>
                                        <p:anim calcmode="lin" valueType="num">
                                          <p:cBhvr additive="base">
                                            <p:cTn id="30" dur="1000" fill="hold"/>
                                            <p:tgtEl>
                                              <p:spTgt spid="4"/>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8" accel="50000" decel="5000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1000" fill="hold"/>
                                            <p:tgtEl>
                                              <p:spTgt spid="6"/>
                                            </p:tgtEl>
                                            <p:attrNameLst>
                                              <p:attrName>ppt_x</p:attrName>
                                            </p:attrNameLst>
                                          </p:cBhvr>
                                          <p:tavLst>
                                            <p:tav tm="0">
                                              <p:val>
                                                <p:strVal val="0-#ppt_w/2"/>
                                              </p:val>
                                            </p:tav>
                                            <p:tav tm="100000">
                                              <p:val>
                                                <p:strVal val="#ppt_x"/>
                                              </p:val>
                                            </p:tav>
                                          </p:tavLst>
                                        </p:anim>
                                        <p:anim calcmode="lin" valueType="num">
                                          <p:cBhvr additive="base">
                                            <p:cTn id="35" dur="1000" fill="hold"/>
                                            <p:tgtEl>
                                              <p:spTgt spid="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 presetClass="entr" presetSubtype="2" accel="50000" decel="5000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1000" fill="hold"/>
                                            <p:tgtEl>
                                              <p:spTgt spid="7"/>
                                            </p:tgtEl>
                                            <p:attrNameLst>
                                              <p:attrName>ppt_x</p:attrName>
                                            </p:attrNameLst>
                                          </p:cBhvr>
                                          <p:tavLst>
                                            <p:tav tm="0">
                                              <p:val>
                                                <p:strVal val="1+#ppt_w/2"/>
                                              </p:val>
                                            </p:tav>
                                            <p:tav tm="100000">
                                              <p:val>
                                                <p:strVal val="#ppt_x"/>
                                              </p:val>
                                            </p:tav>
                                          </p:tavLst>
                                        </p:anim>
                                        <p:anim calcmode="lin" valueType="num">
                                          <p:cBhvr additive="base">
                                            <p:cTn id="4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60000"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750" fill="hold"/>
                                            <p:tgtEl>
                                              <p:spTgt spid="90"/>
                                            </p:tgtEl>
                                            <p:attrNameLst>
                                              <p:attrName>ppt_x</p:attrName>
                                            </p:attrNameLst>
                                          </p:cBhvr>
                                          <p:tavLst>
                                            <p:tav tm="0">
                                              <p:val>
                                                <p:strVal val="0-#ppt_w/2"/>
                                              </p:val>
                                            </p:tav>
                                            <p:tav tm="100000">
                                              <p:val>
                                                <p:strVal val="#ppt_x"/>
                                              </p:val>
                                            </p:tav>
                                          </p:tavLst>
                                        </p:anim>
                                        <p:anim calcmode="lin" valueType="num">
                                          <p:cBhvr additive="base">
                                            <p:cTn id="8" dur="750" fill="hold"/>
                                            <p:tgtEl>
                                              <p:spTgt spid="90"/>
                                            </p:tgtEl>
                                            <p:attrNameLst>
                                              <p:attrName>ppt_y</p:attrName>
                                            </p:attrNameLst>
                                          </p:cBhvr>
                                          <p:tavLst>
                                            <p:tav tm="0">
                                              <p:val>
                                                <p:strVal val="0-#ppt_h/2"/>
                                              </p:val>
                                            </p:tav>
                                            <p:tav tm="100000">
                                              <p:val>
                                                <p:strVal val="#ppt_y"/>
                                              </p:val>
                                            </p:tav>
                                          </p:tavLst>
                                        </p:anim>
                                      </p:childTnLst>
                                    </p:cTn>
                                  </p:par>
                                  <p:par>
                                    <p:cTn id="9" presetID="2" presetClass="entr" presetSubtype="3" accel="6000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1+#ppt_w/2"/>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12" accel="6000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anim calcmode="lin" valueType="num">
                                          <p:cBhvr additive="base">
                                            <p:cTn id="15" dur="750" fill="hold"/>
                                            <p:tgtEl>
                                              <p:spTgt spid="93"/>
                                            </p:tgtEl>
                                            <p:attrNameLst>
                                              <p:attrName>ppt_x</p:attrName>
                                            </p:attrNameLst>
                                          </p:cBhvr>
                                          <p:tavLst>
                                            <p:tav tm="0">
                                              <p:val>
                                                <p:strVal val="0-#ppt_w/2"/>
                                              </p:val>
                                            </p:tav>
                                            <p:tav tm="100000">
                                              <p:val>
                                                <p:strVal val="#ppt_x"/>
                                              </p:val>
                                            </p:tav>
                                          </p:tavLst>
                                        </p:anim>
                                        <p:anim calcmode="lin" valueType="num">
                                          <p:cBhvr additive="base">
                                            <p:cTn id="16" dur="750" fill="hold"/>
                                            <p:tgtEl>
                                              <p:spTgt spid="93"/>
                                            </p:tgtEl>
                                            <p:attrNameLst>
                                              <p:attrName>ppt_y</p:attrName>
                                            </p:attrNameLst>
                                          </p:cBhvr>
                                          <p:tavLst>
                                            <p:tav tm="0">
                                              <p:val>
                                                <p:strVal val="1+#ppt_h/2"/>
                                              </p:val>
                                            </p:tav>
                                            <p:tav tm="100000">
                                              <p:val>
                                                <p:strVal val="#ppt_y"/>
                                              </p:val>
                                            </p:tav>
                                          </p:tavLst>
                                        </p:anim>
                                      </p:childTnLst>
                                    </p:cTn>
                                  </p:par>
                                  <p:par>
                                    <p:cTn id="17" presetID="2" presetClass="entr" presetSubtype="6" accel="60000"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anim calcmode="lin" valueType="num">
                                          <p:cBhvr additive="base">
                                            <p:cTn id="19" dur="750" fill="hold"/>
                                            <p:tgtEl>
                                              <p:spTgt spid="92"/>
                                            </p:tgtEl>
                                            <p:attrNameLst>
                                              <p:attrName>ppt_x</p:attrName>
                                            </p:attrNameLst>
                                          </p:cBhvr>
                                          <p:tavLst>
                                            <p:tav tm="0">
                                              <p:val>
                                                <p:strVal val="1+#ppt_w/2"/>
                                              </p:val>
                                            </p:tav>
                                            <p:tav tm="100000">
                                              <p:val>
                                                <p:strVal val="#ppt_x"/>
                                              </p:val>
                                            </p:tav>
                                          </p:tavLst>
                                        </p:anim>
                                        <p:anim calcmode="lin" valueType="num">
                                          <p:cBhvr additive="base">
                                            <p:cTn id="20" dur="750" fill="hold"/>
                                            <p:tgtEl>
                                              <p:spTgt spid="9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8" accel="50000" decel="5000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000" fill="hold"/>
                                            <p:tgtEl>
                                              <p:spTgt spid="2"/>
                                            </p:tgtEl>
                                            <p:attrNameLst>
                                              <p:attrName>ppt_x</p:attrName>
                                            </p:attrNameLst>
                                          </p:cBhvr>
                                          <p:tavLst>
                                            <p:tav tm="0">
                                              <p:val>
                                                <p:strVal val="0-#ppt_w/2"/>
                                              </p:val>
                                            </p:tav>
                                            <p:tav tm="100000">
                                              <p:val>
                                                <p:strVal val="#ppt_x"/>
                                              </p:val>
                                            </p:tav>
                                          </p:tavLst>
                                        </p:anim>
                                        <p:anim calcmode="lin" valueType="num">
                                          <p:cBhvr additive="base">
                                            <p:cTn id="25" dur="10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2" accel="50000" decel="5000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1000" fill="hold"/>
                                            <p:tgtEl>
                                              <p:spTgt spid="4"/>
                                            </p:tgtEl>
                                            <p:attrNameLst>
                                              <p:attrName>ppt_x</p:attrName>
                                            </p:attrNameLst>
                                          </p:cBhvr>
                                          <p:tavLst>
                                            <p:tav tm="0">
                                              <p:val>
                                                <p:strVal val="1+#ppt_w/2"/>
                                              </p:val>
                                            </p:tav>
                                            <p:tav tm="100000">
                                              <p:val>
                                                <p:strVal val="#ppt_x"/>
                                              </p:val>
                                            </p:tav>
                                          </p:tavLst>
                                        </p:anim>
                                        <p:anim calcmode="lin" valueType="num">
                                          <p:cBhvr additive="base">
                                            <p:cTn id="30" dur="1000" fill="hold"/>
                                            <p:tgtEl>
                                              <p:spTgt spid="4"/>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8" accel="50000" decel="5000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1000" fill="hold"/>
                                            <p:tgtEl>
                                              <p:spTgt spid="6"/>
                                            </p:tgtEl>
                                            <p:attrNameLst>
                                              <p:attrName>ppt_x</p:attrName>
                                            </p:attrNameLst>
                                          </p:cBhvr>
                                          <p:tavLst>
                                            <p:tav tm="0">
                                              <p:val>
                                                <p:strVal val="0-#ppt_w/2"/>
                                              </p:val>
                                            </p:tav>
                                            <p:tav tm="100000">
                                              <p:val>
                                                <p:strVal val="#ppt_x"/>
                                              </p:val>
                                            </p:tav>
                                          </p:tavLst>
                                        </p:anim>
                                        <p:anim calcmode="lin" valueType="num">
                                          <p:cBhvr additive="base">
                                            <p:cTn id="35" dur="1000" fill="hold"/>
                                            <p:tgtEl>
                                              <p:spTgt spid="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 presetClass="entr" presetSubtype="2" accel="50000" decel="5000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1000" fill="hold"/>
                                            <p:tgtEl>
                                              <p:spTgt spid="7"/>
                                            </p:tgtEl>
                                            <p:attrNameLst>
                                              <p:attrName>ppt_x</p:attrName>
                                            </p:attrNameLst>
                                          </p:cBhvr>
                                          <p:tavLst>
                                            <p:tav tm="0">
                                              <p:val>
                                                <p:strVal val="1+#ppt_w/2"/>
                                              </p:val>
                                            </p:tav>
                                            <p:tav tm="100000">
                                              <p:val>
                                                <p:strVal val="#ppt_x"/>
                                              </p:val>
                                            </p:tav>
                                          </p:tavLst>
                                        </p:anim>
                                        <p:anim calcmode="lin" valueType="num">
                                          <p:cBhvr additive="base">
                                            <p:cTn id="4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任意多边形 45"/>
          <p:cNvSpPr/>
          <p:nvPr/>
        </p:nvSpPr>
        <p:spPr>
          <a:xfrm rot="2700000">
            <a:off x="7607630" y="2145744"/>
            <a:ext cx="214435" cy="313972"/>
          </a:xfrm>
          <a:custGeom>
            <a:avLst/>
            <a:gdLst>
              <a:gd name="connsiteX0" fmla="*/ 252423 w 507348"/>
              <a:gd name="connsiteY0" fmla="*/ 0 h 742850"/>
              <a:gd name="connsiteX1" fmla="*/ 431504 w 507348"/>
              <a:gd name="connsiteY1" fmla="*/ 308760 h 742850"/>
              <a:gd name="connsiteX2" fmla="*/ 433049 w 507348"/>
              <a:gd name="connsiteY2" fmla="*/ 309802 h 742850"/>
              <a:gd name="connsiteX3" fmla="*/ 448481 w 507348"/>
              <a:gd name="connsiteY3" fmla="*/ 328506 h 742850"/>
              <a:gd name="connsiteX4" fmla="*/ 490883 w 507348"/>
              <a:gd name="connsiteY4" fmla="*/ 401613 h 742850"/>
              <a:gd name="connsiteX5" fmla="*/ 502194 w 507348"/>
              <a:gd name="connsiteY5" fmla="*/ 438052 h 742850"/>
              <a:gd name="connsiteX6" fmla="*/ 507348 w 507348"/>
              <a:gd name="connsiteY6" fmla="*/ 489176 h 742850"/>
              <a:gd name="connsiteX7" fmla="*/ 503585 w 507348"/>
              <a:gd name="connsiteY7" fmla="*/ 526503 h 742850"/>
              <a:gd name="connsiteX8" fmla="*/ 502194 w 507348"/>
              <a:gd name="connsiteY8" fmla="*/ 540300 h 742850"/>
              <a:gd name="connsiteX9" fmla="*/ 253674 w 507348"/>
              <a:gd name="connsiteY9" fmla="*/ 742850 h 742850"/>
              <a:gd name="connsiteX10" fmla="*/ 5154 w 507348"/>
              <a:gd name="connsiteY10" fmla="*/ 540300 h 742850"/>
              <a:gd name="connsiteX11" fmla="*/ 3763 w 507348"/>
              <a:gd name="connsiteY11" fmla="*/ 526503 h 742850"/>
              <a:gd name="connsiteX12" fmla="*/ 0 w 507348"/>
              <a:gd name="connsiteY12" fmla="*/ 489176 h 742850"/>
              <a:gd name="connsiteX13" fmla="*/ 5154 w 507348"/>
              <a:gd name="connsiteY13" fmla="*/ 438052 h 742850"/>
              <a:gd name="connsiteX14" fmla="*/ 19346 w 507348"/>
              <a:gd name="connsiteY14" fmla="*/ 392332 h 742850"/>
              <a:gd name="connsiteX15" fmla="*/ 50443 w 507348"/>
              <a:gd name="connsiteY15" fmla="*/ 338717 h 742850"/>
              <a:gd name="connsiteX16" fmla="*/ 69042 w 507348"/>
              <a:gd name="connsiteY16" fmla="*/ 316175 h 7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348" h="742850">
                <a:moveTo>
                  <a:pt x="252423" y="0"/>
                </a:moveTo>
                <a:lnTo>
                  <a:pt x="431504" y="308760"/>
                </a:lnTo>
                <a:lnTo>
                  <a:pt x="433049" y="309802"/>
                </a:lnTo>
                <a:lnTo>
                  <a:pt x="448481" y="328506"/>
                </a:lnTo>
                <a:lnTo>
                  <a:pt x="490883" y="401613"/>
                </a:lnTo>
                <a:lnTo>
                  <a:pt x="502194" y="438052"/>
                </a:lnTo>
                <a:cubicBezTo>
                  <a:pt x="505573" y="454566"/>
                  <a:pt x="507348" y="471664"/>
                  <a:pt x="507348" y="489176"/>
                </a:cubicBezTo>
                <a:lnTo>
                  <a:pt x="503585" y="526503"/>
                </a:lnTo>
                <a:lnTo>
                  <a:pt x="502194" y="540300"/>
                </a:lnTo>
                <a:cubicBezTo>
                  <a:pt x="478540" y="655895"/>
                  <a:pt x="376262" y="742850"/>
                  <a:pt x="253674" y="742850"/>
                </a:cubicBezTo>
                <a:cubicBezTo>
                  <a:pt x="131087" y="742850"/>
                  <a:pt x="28808" y="655895"/>
                  <a:pt x="5154" y="540300"/>
                </a:cubicBezTo>
                <a:lnTo>
                  <a:pt x="3763" y="526503"/>
                </a:lnTo>
                <a:lnTo>
                  <a:pt x="0" y="489176"/>
                </a:lnTo>
                <a:cubicBezTo>
                  <a:pt x="0" y="471664"/>
                  <a:pt x="1775" y="454566"/>
                  <a:pt x="5154" y="438052"/>
                </a:cubicBezTo>
                <a:lnTo>
                  <a:pt x="19346" y="392332"/>
                </a:lnTo>
                <a:lnTo>
                  <a:pt x="50443" y="338717"/>
                </a:lnTo>
                <a:lnTo>
                  <a:pt x="69042" y="3161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47" name="任意多边形 46"/>
          <p:cNvSpPr/>
          <p:nvPr/>
        </p:nvSpPr>
        <p:spPr>
          <a:xfrm rot="18900000" flipH="1">
            <a:off x="4351987" y="2145745"/>
            <a:ext cx="214435" cy="313972"/>
          </a:xfrm>
          <a:custGeom>
            <a:avLst/>
            <a:gdLst>
              <a:gd name="connsiteX0" fmla="*/ 252423 w 507348"/>
              <a:gd name="connsiteY0" fmla="*/ 0 h 742850"/>
              <a:gd name="connsiteX1" fmla="*/ 431504 w 507348"/>
              <a:gd name="connsiteY1" fmla="*/ 308760 h 742850"/>
              <a:gd name="connsiteX2" fmla="*/ 433049 w 507348"/>
              <a:gd name="connsiteY2" fmla="*/ 309802 h 742850"/>
              <a:gd name="connsiteX3" fmla="*/ 448481 w 507348"/>
              <a:gd name="connsiteY3" fmla="*/ 328506 h 742850"/>
              <a:gd name="connsiteX4" fmla="*/ 490883 w 507348"/>
              <a:gd name="connsiteY4" fmla="*/ 401613 h 742850"/>
              <a:gd name="connsiteX5" fmla="*/ 502194 w 507348"/>
              <a:gd name="connsiteY5" fmla="*/ 438052 h 742850"/>
              <a:gd name="connsiteX6" fmla="*/ 507348 w 507348"/>
              <a:gd name="connsiteY6" fmla="*/ 489176 h 742850"/>
              <a:gd name="connsiteX7" fmla="*/ 503585 w 507348"/>
              <a:gd name="connsiteY7" fmla="*/ 526503 h 742850"/>
              <a:gd name="connsiteX8" fmla="*/ 502194 w 507348"/>
              <a:gd name="connsiteY8" fmla="*/ 540300 h 742850"/>
              <a:gd name="connsiteX9" fmla="*/ 253674 w 507348"/>
              <a:gd name="connsiteY9" fmla="*/ 742850 h 742850"/>
              <a:gd name="connsiteX10" fmla="*/ 5154 w 507348"/>
              <a:gd name="connsiteY10" fmla="*/ 540300 h 742850"/>
              <a:gd name="connsiteX11" fmla="*/ 3763 w 507348"/>
              <a:gd name="connsiteY11" fmla="*/ 526503 h 742850"/>
              <a:gd name="connsiteX12" fmla="*/ 0 w 507348"/>
              <a:gd name="connsiteY12" fmla="*/ 489176 h 742850"/>
              <a:gd name="connsiteX13" fmla="*/ 5154 w 507348"/>
              <a:gd name="connsiteY13" fmla="*/ 438052 h 742850"/>
              <a:gd name="connsiteX14" fmla="*/ 19346 w 507348"/>
              <a:gd name="connsiteY14" fmla="*/ 392332 h 742850"/>
              <a:gd name="connsiteX15" fmla="*/ 50443 w 507348"/>
              <a:gd name="connsiteY15" fmla="*/ 338717 h 742850"/>
              <a:gd name="connsiteX16" fmla="*/ 69042 w 507348"/>
              <a:gd name="connsiteY16" fmla="*/ 316175 h 7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348" h="742850">
                <a:moveTo>
                  <a:pt x="252423" y="0"/>
                </a:moveTo>
                <a:lnTo>
                  <a:pt x="431504" y="308760"/>
                </a:lnTo>
                <a:lnTo>
                  <a:pt x="433049" y="309802"/>
                </a:lnTo>
                <a:lnTo>
                  <a:pt x="448481" y="328506"/>
                </a:lnTo>
                <a:lnTo>
                  <a:pt x="490883" y="401613"/>
                </a:lnTo>
                <a:lnTo>
                  <a:pt x="502194" y="438052"/>
                </a:lnTo>
                <a:cubicBezTo>
                  <a:pt x="505573" y="454566"/>
                  <a:pt x="507348" y="471664"/>
                  <a:pt x="507348" y="489176"/>
                </a:cubicBezTo>
                <a:lnTo>
                  <a:pt x="503585" y="526503"/>
                </a:lnTo>
                <a:lnTo>
                  <a:pt x="502194" y="540300"/>
                </a:lnTo>
                <a:cubicBezTo>
                  <a:pt x="478540" y="655895"/>
                  <a:pt x="376262" y="742850"/>
                  <a:pt x="253674" y="742850"/>
                </a:cubicBezTo>
                <a:cubicBezTo>
                  <a:pt x="131087" y="742850"/>
                  <a:pt x="28808" y="655895"/>
                  <a:pt x="5154" y="540300"/>
                </a:cubicBezTo>
                <a:lnTo>
                  <a:pt x="3763" y="526503"/>
                </a:lnTo>
                <a:lnTo>
                  <a:pt x="0" y="489176"/>
                </a:lnTo>
                <a:cubicBezTo>
                  <a:pt x="0" y="471664"/>
                  <a:pt x="1775" y="454566"/>
                  <a:pt x="5154" y="438052"/>
                </a:cubicBezTo>
                <a:lnTo>
                  <a:pt x="19346" y="392332"/>
                </a:lnTo>
                <a:lnTo>
                  <a:pt x="50443" y="338717"/>
                </a:lnTo>
                <a:lnTo>
                  <a:pt x="69042" y="316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48" name="任意多边形 47"/>
          <p:cNvSpPr/>
          <p:nvPr/>
        </p:nvSpPr>
        <p:spPr>
          <a:xfrm rot="18900000" flipV="1">
            <a:off x="7607630" y="5261627"/>
            <a:ext cx="214435" cy="313972"/>
          </a:xfrm>
          <a:custGeom>
            <a:avLst/>
            <a:gdLst>
              <a:gd name="connsiteX0" fmla="*/ 252423 w 507348"/>
              <a:gd name="connsiteY0" fmla="*/ 0 h 742850"/>
              <a:gd name="connsiteX1" fmla="*/ 431504 w 507348"/>
              <a:gd name="connsiteY1" fmla="*/ 308760 h 742850"/>
              <a:gd name="connsiteX2" fmla="*/ 433049 w 507348"/>
              <a:gd name="connsiteY2" fmla="*/ 309802 h 742850"/>
              <a:gd name="connsiteX3" fmla="*/ 448481 w 507348"/>
              <a:gd name="connsiteY3" fmla="*/ 328506 h 742850"/>
              <a:gd name="connsiteX4" fmla="*/ 490883 w 507348"/>
              <a:gd name="connsiteY4" fmla="*/ 401613 h 742850"/>
              <a:gd name="connsiteX5" fmla="*/ 502194 w 507348"/>
              <a:gd name="connsiteY5" fmla="*/ 438052 h 742850"/>
              <a:gd name="connsiteX6" fmla="*/ 507348 w 507348"/>
              <a:gd name="connsiteY6" fmla="*/ 489176 h 742850"/>
              <a:gd name="connsiteX7" fmla="*/ 503585 w 507348"/>
              <a:gd name="connsiteY7" fmla="*/ 526503 h 742850"/>
              <a:gd name="connsiteX8" fmla="*/ 502194 w 507348"/>
              <a:gd name="connsiteY8" fmla="*/ 540300 h 742850"/>
              <a:gd name="connsiteX9" fmla="*/ 253674 w 507348"/>
              <a:gd name="connsiteY9" fmla="*/ 742850 h 742850"/>
              <a:gd name="connsiteX10" fmla="*/ 5154 w 507348"/>
              <a:gd name="connsiteY10" fmla="*/ 540300 h 742850"/>
              <a:gd name="connsiteX11" fmla="*/ 3763 w 507348"/>
              <a:gd name="connsiteY11" fmla="*/ 526503 h 742850"/>
              <a:gd name="connsiteX12" fmla="*/ 0 w 507348"/>
              <a:gd name="connsiteY12" fmla="*/ 489176 h 742850"/>
              <a:gd name="connsiteX13" fmla="*/ 5154 w 507348"/>
              <a:gd name="connsiteY13" fmla="*/ 438052 h 742850"/>
              <a:gd name="connsiteX14" fmla="*/ 19346 w 507348"/>
              <a:gd name="connsiteY14" fmla="*/ 392332 h 742850"/>
              <a:gd name="connsiteX15" fmla="*/ 50443 w 507348"/>
              <a:gd name="connsiteY15" fmla="*/ 338717 h 742850"/>
              <a:gd name="connsiteX16" fmla="*/ 69042 w 507348"/>
              <a:gd name="connsiteY16" fmla="*/ 316175 h 7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348" h="742850">
                <a:moveTo>
                  <a:pt x="252423" y="0"/>
                </a:moveTo>
                <a:lnTo>
                  <a:pt x="431504" y="308760"/>
                </a:lnTo>
                <a:lnTo>
                  <a:pt x="433049" y="309802"/>
                </a:lnTo>
                <a:lnTo>
                  <a:pt x="448481" y="328506"/>
                </a:lnTo>
                <a:lnTo>
                  <a:pt x="490883" y="401613"/>
                </a:lnTo>
                <a:lnTo>
                  <a:pt x="502194" y="438052"/>
                </a:lnTo>
                <a:cubicBezTo>
                  <a:pt x="505573" y="454566"/>
                  <a:pt x="507348" y="471664"/>
                  <a:pt x="507348" y="489176"/>
                </a:cubicBezTo>
                <a:lnTo>
                  <a:pt x="503585" y="526503"/>
                </a:lnTo>
                <a:lnTo>
                  <a:pt x="502194" y="540300"/>
                </a:lnTo>
                <a:cubicBezTo>
                  <a:pt x="478540" y="655895"/>
                  <a:pt x="376262" y="742850"/>
                  <a:pt x="253674" y="742850"/>
                </a:cubicBezTo>
                <a:cubicBezTo>
                  <a:pt x="131087" y="742850"/>
                  <a:pt x="28808" y="655895"/>
                  <a:pt x="5154" y="540300"/>
                </a:cubicBezTo>
                <a:lnTo>
                  <a:pt x="3763" y="526503"/>
                </a:lnTo>
                <a:lnTo>
                  <a:pt x="0" y="489176"/>
                </a:lnTo>
                <a:cubicBezTo>
                  <a:pt x="0" y="471664"/>
                  <a:pt x="1775" y="454566"/>
                  <a:pt x="5154" y="438052"/>
                </a:cubicBezTo>
                <a:lnTo>
                  <a:pt x="19346" y="392332"/>
                </a:lnTo>
                <a:lnTo>
                  <a:pt x="50443" y="338717"/>
                </a:lnTo>
                <a:lnTo>
                  <a:pt x="69042" y="3161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49" name="任意多边形 48"/>
          <p:cNvSpPr/>
          <p:nvPr/>
        </p:nvSpPr>
        <p:spPr>
          <a:xfrm rot="2700000" flipH="1" flipV="1">
            <a:off x="4351987" y="5261628"/>
            <a:ext cx="214435" cy="313972"/>
          </a:xfrm>
          <a:custGeom>
            <a:avLst/>
            <a:gdLst>
              <a:gd name="connsiteX0" fmla="*/ 252423 w 507348"/>
              <a:gd name="connsiteY0" fmla="*/ 0 h 742850"/>
              <a:gd name="connsiteX1" fmla="*/ 431504 w 507348"/>
              <a:gd name="connsiteY1" fmla="*/ 308760 h 742850"/>
              <a:gd name="connsiteX2" fmla="*/ 433049 w 507348"/>
              <a:gd name="connsiteY2" fmla="*/ 309802 h 742850"/>
              <a:gd name="connsiteX3" fmla="*/ 448481 w 507348"/>
              <a:gd name="connsiteY3" fmla="*/ 328506 h 742850"/>
              <a:gd name="connsiteX4" fmla="*/ 490883 w 507348"/>
              <a:gd name="connsiteY4" fmla="*/ 401613 h 742850"/>
              <a:gd name="connsiteX5" fmla="*/ 502194 w 507348"/>
              <a:gd name="connsiteY5" fmla="*/ 438052 h 742850"/>
              <a:gd name="connsiteX6" fmla="*/ 507348 w 507348"/>
              <a:gd name="connsiteY6" fmla="*/ 489176 h 742850"/>
              <a:gd name="connsiteX7" fmla="*/ 503585 w 507348"/>
              <a:gd name="connsiteY7" fmla="*/ 526503 h 742850"/>
              <a:gd name="connsiteX8" fmla="*/ 502194 w 507348"/>
              <a:gd name="connsiteY8" fmla="*/ 540300 h 742850"/>
              <a:gd name="connsiteX9" fmla="*/ 253674 w 507348"/>
              <a:gd name="connsiteY9" fmla="*/ 742850 h 742850"/>
              <a:gd name="connsiteX10" fmla="*/ 5154 w 507348"/>
              <a:gd name="connsiteY10" fmla="*/ 540300 h 742850"/>
              <a:gd name="connsiteX11" fmla="*/ 3763 w 507348"/>
              <a:gd name="connsiteY11" fmla="*/ 526503 h 742850"/>
              <a:gd name="connsiteX12" fmla="*/ 0 w 507348"/>
              <a:gd name="connsiteY12" fmla="*/ 489176 h 742850"/>
              <a:gd name="connsiteX13" fmla="*/ 5154 w 507348"/>
              <a:gd name="connsiteY13" fmla="*/ 438052 h 742850"/>
              <a:gd name="connsiteX14" fmla="*/ 19346 w 507348"/>
              <a:gd name="connsiteY14" fmla="*/ 392332 h 742850"/>
              <a:gd name="connsiteX15" fmla="*/ 50443 w 507348"/>
              <a:gd name="connsiteY15" fmla="*/ 338717 h 742850"/>
              <a:gd name="connsiteX16" fmla="*/ 69042 w 507348"/>
              <a:gd name="connsiteY16" fmla="*/ 316175 h 7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7348" h="742850">
                <a:moveTo>
                  <a:pt x="252423" y="0"/>
                </a:moveTo>
                <a:lnTo>
                  <a:pt x="431504" y="308760"/>
                </a:lnTo>
                <a:lnTo>
                  <a:pt x="433049" y="309802"/>
                </a:lnTo>
                <a:lnTo>
                  <a:pt x="448481" y="328506"/>
                </a:lnTo>
                <a:lnTo>
                  <a:pt x="490883" y="401613"/>
                </a:lnTo>
                <a:lnTo>
                  <a:pt x="502194" y="438052"/>
                </a:lnTo>
                <a:cubicBezTo>
                  <a:pt x="505573" y="454566"/>
                  <a:pt x="507348" y="471664"/>
                  <a:pt x="507348" y="489176"/>
                </a:cubicBezTo>
                <a:lnTo>
                  <a:pt x="503585" y="526503"/>
                </a:lnTo>
                <a:lnTo>
                  <a:pt x="502194" y="540300"/>
                </a:lnTo>
                <a:cubicBezTo>
                  <a:pt x="478540" y="655895"/>
                  <a:pt x="376262" y="742850"/>
                  <a:pt x="253674" y="742850"/>
                </a:cubicBezTo>
                <a:cubicBezTo>
                  <a:pt x="131087" y="742850"/>
                  <a:pt x="28808" y="655895"/>
                  <a:pt x="5154" y="540300"/>
                </a:cubicBezTo>
                <a:lnTo>
                  <a:pt x="3763" y="526503"/>
                </a:lnTo>
                <a:lnTo>
                  <a:pt x="0" y="489176"/>
                </a:lnTo>
                <a:cubicBezTo>
                  <a:pt x="0" y="471664"/>
                  <a:pt x="1775" y="454566"/>
                  <a:pt x="5154" y="438052"/>
                </a:cubicBezTo>
                <a:lnTo>
                  <a:pt x="19346" y="392332"/>
                </a:lnTo>
                <a:lnTo>
                  <a:pt x="50443" y="338717"/>
                </a:lnTo>
                <a:lnTo>
                  <a:pt x="69042" y="31617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nvGrpSpPr>
          <p:cNvPr id="50" name="组合 49"/>
          <p:cNvGrpSpPr/>
          <p:nvPr/>
        </p:nvGrpSpPr>
        <p:grpSpPr>
          <a:xfrm>
            <a:off x="3754200" y="1386148"/>
            <a:ext cx="4659157" cy="4766932"/>
            <a:chOff x="3752612" y="1386148"/>
            <a:chExt cx="4659157" cy="4766932"/>
          </a:xfrm>
        </p:grpSpPr>
        <p:grpSp>
          <p:nvGrpSpPr>
            <p:cNvPr id="51" name="组合 50"/>
            <p:cNvGrpSpPr/>
            <p:nvPr/>
          </p:nvGrpSpPr>
          <p:grpSpPr>
            <a:xfrm>
              <a:off x="4436369" y="2136478"/>
              <a:ext cx="3325661" cy="3306012"/>
              <a:chOff x="3401876" y="1085088"/>
              <a:chExt cx="4022744" cy="3998976"/>
            </a:xfrm>
            <a:effectLst>
              <a:outerShdw blurRad="63500" sx="107000" sy="107000" algn="ctr" rotWithShape="0">
                <a:prstClr val="black">
                  <a:alpha val="14000"/>
                </a:prstClr>
              </a:outerShdw>
            </a:effectLst>
          </p:grpSpPr>
          <p:sp>
            <p:nvSpPr>
              <p:cNvPr id="68" name="任意多边形 67"/>
              <p:cNvSpPr/>
              <p:nvPr/>
            </p:nvSpPr>
            <p:spPr>
              <a:xfrm>
                <a:off x="3401876" y="1085088"/>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69" name="任意多边形 68"/>
              <p:cNvSpPr/>
              <p:nvPr/>
            </p:nvSpPr>
            <p:spPr>
              <a:xfrm flipH="1">
                <a:off x="5413248" y="1085088"/>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70" name="任意多边形 69"/>
              <p:cNvSpPr/>
              <p:nvPr/>
            </p:nvSpPr>
            <p:spPr>
              <a:xfrm flipV="1">
                <a:off x="3401876" y="3084576"/>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71" name="任意多边形 70"/>
              <p:cNvSpPr/>
              <p:nvPr/>
            </p:nvSpPr>
            <p:spPr>
              <a:xfrm flipH="1" flipV="1">
                <a:off x="5413248" y="3084576"/>
                <a:ext cx="2011372" cy="1999488"/>
              </a:xfrm>
              <a:custGeom>
                <a:avLst/>
                <a:gdLst>
                  <a:gd name="connsiteX0" fmla="*/ 2005276 w 2011372"/>
                  <a:gd name="connsiteY0" fmla="*/ 0 h 1999488"/>
                  <a:gd name="connsiteX1" fmla="*/ 2011372 w 2011372"/>
                  <a:gd name="connsiteY1" fmla="*/ 308 h 1999488"/>
                  <a:gd name="connsiteX2" fmla="*/ 2011372 w 2011372"/>
                  <a:gd name="connsiteY2" fmla="*/ 1999488 h 1999488"/>
                  <a:gd name="connsiteX3" fmla="*/ 0 w 2011372"/>
                  <a:gd name="connsiteY3" fmla="*/ 1999488 h 1999488"/>
                  <a:gd name="connsiteX4" fmla="*/ 10047 w 2011372"/>
                  <a:gd name="connsiteY4" fmla="*/ 1800525 h 1999488"/>
                  <a:gd name="connsiteX5" fmla="*/ 2005276 w 2011372"/>
                  <a:gd name="connsiteY5" fmla="*/ 0 h 199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372" h="1999488">
                    <a:moveTo>
                      <a:pt x="2005276" y="0"/>
                    </a:moveTo>
                    <a:lnTo>
                      <a:pt x="2011372" y="308"/>
                    </a:lnTo>
                    <a:lnTo>
                      <a:pt x="2011372" y="1999488"/>
                    </a:lnTo>
                    <a:lnTo>
                      <a:pt x="0" y="1999488"/>
                    </a:lnTo>
                    <a:lnTo>
                      <a:pt x="10047" y="1800525"/>
                    </a:lnTo>
                    <a:cubicBezTo>
                      <a:pt x="112753" y="789197"/>
                      <a:pt x="966852" y="0"/>
                      <a:pt x="200527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sp>
          <p:nvSpPr>
            <p:cNvPr id="52" name="圆角矩形 51"/>
            <p:cNvSpPr/>
            <p:nvPr/>
          </p:nvSpPr>
          <p:spPr>
            <a:xfrm>
              <a:off x="5902443" y="1386148"/>
              <a:ext cx="359498" cy="4766932"/>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53" name="圆角矩形 52"/>
            <p:cNvSpPr/>
            <p:nvPr/>
          </p:nvSpPr>
          <p:spPr>
            <a:xfrm rot="5400000">
              <a:off x="5902442" y="1461156"/>
              <a:ext cx="359498" cy="4659157"/>
            </a:xfrm>
            <a:prstGeom prst="roundRect">
              <a:avLst/>
            </a:prstGeom>
            <a:gradFill>
              <a:gsLst>
                <a:gs pos="0">
                  <a:schemeClr val="bg1"/>
                </a:gs>
                <a:gs pos="37000">
                  <a:srgbClr val="FBFBFB"/>
                </a:gs>
                <a:gs pos="54000">
                  <a:srgbClr val="F8F8F8"/>
                </a:gs>
                <a:gs pos="83000">
                  <a:srgbClr val="E7E7E7"/>
                </a:gs>
              </a:gsLst>
              <a:path path="circle">
                <a:fillToRect l="50000" t="50000" r="50000" b="50000"/>
              </a:path>
            </a:gradFill>
            <a:ln>
              <a:noFill/>
            </a:ln>
            <a:effectLst>
              <a:outerShdw blurRad="152400" sx="101000" sy="101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54" name="直角三角形 53"/>
            <p:cNvSpPr/>
            <p:nvPr/>
          </p:nvSpPr>
          <p:spPr>
            <a:xfrm rot="18900000">
              <a:off x="7251011" y="3457724"/>
              <a:ext cx="296583" cy="296583"/>
            </a:xfrm>
            <a:prstGeom prst="rtTriangle">
              <a:avLst/>
            </a:prstGeom>
            <a:solidFill>
              <a:schemeClr val="accent2"/>
            </a:solidFill>
            <a:ln>
              <a:noFill/>
            </a:ln>
            <a:effectLst>
              <a:outerShdw blurRad="114300" dist="63500" dir="8100000" sx="91000" sy="91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55" name="直角三角形 54"/>
            <p:cNvSpPr/>
            <p:nvPr/>
          </p:nvSpPr>
          <p:spPr>
            <a:xfrm rot="2700000">
              <a:off x="6113649" y="4907286"/>
              <a:ext cx="296583" cy="296583"/>
            </a:xfrm>
            <a:prstGeom prst="rtTriangle">
              <a:avLst/>
            </a:prstGeom>
            <a:solidFill>
              <a:schemeClr val="accent3"/>
            </a:solidFill>
            <a:ln>
              <a:noFill/>
            </a:ln>
            <a:effectLst>
              <a:outerShdw blurRad="114300" dist="63500" dir="8100000" sx="91000" sy="91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56" name="直角三角形 55"/>
            <p:cNvSpPr/>
            <p:nvPr/>
          </p:nvSpPr>
          <p:spPr>
            <a:xfrm rot="8100000">
              <a:off x="4680916" y="3837168"/>
              <a:ext cx="296583" cy="296583"/>
            </a:xfrm>
            <a:prstGeom prst="rtTriangle">
              <a:avLst/>
            </a:prstGeom>
            <a:solidFill>
              <a:schemeClr val="accent4"/>
            </a:solidFill>
            <a:ln>
              <a:noFill/>
            </a:ln>
            <a:effectLst>
              <a:outerShdw blurRad="114300" dist="25400" dir="16200000" sx="97000" sy="97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sp>
          <p:nvSpPr>
            <p:cNvPr id="57" name="直角三角形 56"/>
            <p:cNvSpPr/>
            <p:nvPr/>
          </p:nvSpPr>
          <p:spPr>
            <a:xfrm rot="18900000" flipH="1">
              <a:off x="5741192" y="2315601"/>
              <a:ext cx="296583" cy="296583"/>
            </a:xfrm>
            <a:prstGeom prst="rtTriangle">
              <a:avLst/>
            </a:prstGeom>
            <a:solidFill>
              <a:schemeClr val="accent1"/>
            </a:solidFill>
            <a:ln>
              <a:noFill/>
            </a:ln>
            <a:effectLst>
              <a:outerShdw blurRad="101600" dist="50800" sx="91000" sy="91000" algn="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线体简" panose="02000000000000000000" pitchFamily="2" charset="-122"/>
              </a:endParaRPr>
            </a:p>
          </p:txBody>
        </p:sp>
        <p:grpSp>
          <p:nvGrpSpPr>
            <p:cNvPr id="58" name="组合 57"/>
            <p:cNvGrpSpPr/>
            <p:nvPr/>
          </p:nvGrpSpPr>
          <p:grpSpPr>
            <a:xfrm>
              <a:off x="8096792" y="3653853"/>
              <a:ext cx="209986" cy="231522"/>
              <a:chOff x="1917700" y="530225"/>
              <a:chExt cx="495300" cy="546100"/>
            </a:xfrm>
            <a:solidFill>
              <a:srgbClr val="3A3A3A"/>
            </a:solidFill>
          </p:grpSpPr>
          <p:sp>
            <p:nvSpPr>
              <p:cNvPr id="66" name="Freeform 23"/>
              <p:cNvSpPr>
                <a:spLocks noEditPoints="1"/>
              </p:cNvSpPr>
              <p:nvPr/>
            </p:nvSpPr>
            <p:spPr bwMode="auto">
              <a:xfrm>
                <a:off x="1917700" y="530225"/>
                <a:ext cx="495300" cy="546100"/>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67" name="Freeform 24"/>
              <p:cNvSpPr/>
              <p:nvPr/>
            </p:nvSpPr>
            <p:spPr bwMode="auto">
              <a:xfrm>
                <a:off x="1935163" y="690563"/>
                <a:ext cx="98425" cy="93663"/>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grpSp>
        <p:sp>
          <p:nvSpPr>
            <p:cNvPr id="59" name="Freeform 131"/>
            <p:cNvSpPr>
              <a:spLocks noEditPoints="1"/>
            </p:cNvSpPr>
            <p:nvPr/>
          </p:nvSpPr>
          <p:spPr bwMode="auto">
            <a:xfrm>
              <a:off x="6009952" y="1497155"/>
              <a:ext cx="178494" cy="204160"/>
            </a:xfrm>
            <a:custGeom>
              <a:avLst/>
              <a:gdLst>
                <a:gd name="T0" fmla="*/ 0 w 153"/>
                <a:gd name="T1" fmla="*/ 0 h 175"/>
                <a:gd name="T2" fmla="*/ 109 w 153"/>
                <a:gd name="T3" fmla="*/ 0 h 175"/>
                <a:gd name="T4" fmla="*/ 109 w 153"/>
                <a:gd name="T5" fmla="*/ 20 h 175"/>
                <a:gd name="T6" fmla="*/ 90 w 153"/>
                <a:gd name="T7" fmla="*/ 20 h 175"/>
                <a:gd name="T8" fmla="*/ 90 w 153"/>
                <a:gd name="T9" fmla="*/ 50 h 175"/>
                <a:gd name="T10" fmla="*/ 60 w 153"/>
                <a:gd name="T11" fmla="*/ 50 h 175"/>
                <a:gd name="T12" fmla="*/ 60 w 153"/>
                <a:gd name="T13" fmla="*/ 101 h 175"/>
                <a:gd name="T14" fmla="*/ 90 w 153"/>
                <a:gd name="T15" fmla="*/ 101 h 175"/>
                <a:gd name="T16" fmla="*/ 90 w 153"/>
                <a:gd name="T17" fmla="*/ 132 h 175"/>
                <a:gd name="T18" fmla="*/ 109 w 153"/>
                <a:gd name="T19" fmla="*/ 132 h 175"/>
                <a:gd name="T20" fmla="*/ 109 w 153"/>
                <a:gd name="T21" fmla="*/ 175 h 175"/>
                <a:gd name="T22" fmla="*/ 56 w 153"/>
                <a:gd name="T23" fmla="*/ 125 h 175"/>
                <a:gd name="T24" fmla="*/ 0 w 153"/>
                <a:gd name="T25" fmla="*/ 175 h 175"/>
                <a:gd name="T26" fmla="*/ 0 w 153"/>
                <a:gd name="T27" fmla="*/ 0 h 175"/>
                <a:gd name="T28" fmla="*/ 0 w 153"/>
                <a:gd name="T29" fmla="*/ 0 h 175"/>
                <a:gd name="T30" fmla="*/ 77 w 153"/>
                <a:gd name="T31" fmla="*/ 63 h 175"/>
                <a:gd name="T32" fmla="*/ 77 w 153"/>
                <a:gd name="T33" fmla="*/ 86 h 175"/>
                <a:gd name="T34" fmla="*/ 103 w 153"/>
                <a:gd name="T35" fmla="*/ 86 h 175"/>
                <a:gd name="T36" fmla="*/ 103 w 153"/>
                <a:gd name="T37" fmla="*/ 112 h 175"/>
                <a:gd name="T38" fmla="*/ 127 w 153"/>
                <a:gd name="T39" fmla="*/ 112 h 175"/>
                <a:gd name="T40" fmla="*/ 127 w 153"/>
                <a:gd name="T41" fmla="*/ 86 h 175"/>
                <a:gd name="T42" fmla="*/ 153 w 153"/>
                <a:gd name="T43" fmla="*/ 86 h 175"/>
                <a:gd name="T44" fmla="*/ 153 w 153"/>
                <a:gd name="T45" fmla="*/ 63 h 175"/>
                <a:gd name="T46" fmla="*/ 127 w 153"/>
                <a:gd name="T47" fmla="*/ 63 h 175"/>
                <a:gd name="T48" fmla="*/ 127 w 153"/>
                <a:gd name="T49" fmla="*/ 37 h 175"/>
                <a:gd name="T50" fmla="*/ 103 w 153"/>
                <a:gd name="T51" fmla="*/ 37 h 175"/>
                <a:gd name="T52" fmla="*/ 103 w 153"/>
                <a:gd name="T53" fmla="*/ 63 h 175"/>
                <a:gd name="T54" fmla="*/ 77 w 153"/>
                <a:gd name="T55" fmla="*/ 6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3" h="175">
                  <a:moveTo>
                    <a:pt x="0" y="0"/>
                  </a:moveTo>
                  <a:lnTo>
                    <a:pt x="109" y="0"/>
                  </a:lnTo>
                  <a:lnTo>
                    <a:pt x="109" y="20"/>
                  </a:lnTo>
                  <a:lnTo>
                    <a:pt x="90" y="20"/>
                  </a:lnTo>
                  <a:lnTo>
                    <a:pt x="90" y="50"/>
                  </a:lnTo>
                  <a:lnTo>
                    <a:pt x="60" y="50"/>
                  </a:lnTo>
                  <a:lnTo>
                    <a:pt x="60" y="101"/>
                  </a:lnTo>
                  <a:lnTo>
                    <a:pt x="90" y="101"/>
                  </a:lnTo>
                  <a:lnTo>
                    <a:pt x="90" y="132"/>
                  </a:lnTo>
                  <a:lnTo>
                    <a:pt x="109" y="132"/>
                  </a:lnTo>
                  <a:lnTo>
                    <a:pt x="109" y="175"/>
                  </a:lnTo>
                  <a:lnTo>
                    <a:pt x="56" y="125"/>
                  </a:lnTo>
                  <a:lnTo>
                    <a:pt x="0" y="175"/>
                  </a:lnTo>
                  <a:lnTo>
                    <a:pt x="0" y="0"/>
                  </a:lnTo>
                  <a:lnTo>
                    <a:pt x="0" y="0"/>
                  </a:lnTo>
                  <a:close/>
                  <a:moveTo>
                    <a:pt x="77" y="63"/>
                  </a:moveTo>
                  <a:lnTo>
                    <a:pt x="77" y="86"/>
                  </a:lnTo>
                  <a:lnTo>
                    <a:pt x="103" y="86"/>
                  </a:lnTo>
                  <a:lnTo>
                    <a:pt x="103" y="112"/>
                  </a:lnTo>
                  <a:lnTo>
                    <a:pt x="127" y="112"/>
                  </a:lnTo>
                  <a:lnTo>
                    <a:pt x="127" y="86"/>
                  </a:lnTo>
                  <a:lnTo>
                    <a:pt x="153" y="86"/>
                  </a:lnTo>
                  <a:lnTo>
                    <a:pt x="153" y="63"/>
                  </a:lnTo>
                  <a:lnTo>
                    <a:pt x="127" y="63"/>
                  </a:lnTo>
                  <a:lnTo>
                    <a:pt x="127" y="37"/>
                  </a:lnTo>
                  <a:lnTo>
                    <a:pt x="103" y="37"/>
                  </a:lnTo>
                  <a:lnTo>
                    <a:pt x="103" y="63"/>
                  </a:lnTo>
                  <a:lnTo>
                    <a:pt x="77" y="63"/>
                  </a:lnTo>
                  <a:close/>
                </a:path>
              </a:pathLst>
            </a:custGeom>
            <a:solidFill>
              <a:srgbClr val="3A3A3A"/>
            </a:solid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60" name="Freeform 147"/>
            <p:cNvSpPr>
              <a:spLocks noEditPoints="1"/>
            </p:cNvSpPr>
            <p:nvPr/>
          </p:nvSpPr>
          <p:spPr bwMode="auto">
            <a:xfrm>
              <a:off x="5991493" y="5787620"/>
              <a:ext cx="169161" cy="267159"/>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3A3A3A"/>
            </a:solid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61" name="Freeform 163"/>
            <p:cNvSpPr>
              <a:spLocks noEditPoints="1"/>
            </p:cNvSpPr>
            <p:nvPr/>
          </p:nvSpPr>
          <p:spPr bwMode="auto">
            <a:xfrm>
              <a:off x="3885794" y="3667040"/>
              <a:ext cx="292825" cy="188994"/>
            </a:xfrm>
            <a:custGeom>
              <a:avLst/>
              <a:gdLst>
                <a:gd name="T0" fmla="*/ 72 w 116"/>
                <a:gd name="T1" fmla="*/ 27 h 75"/>
                <a:gd name="T2" fmla="*/ 69 w 116"/>
                <a:gd name="T3" fmla="*/ 19 h 75"/>
                <a:gd name="T4" fmla="*/ 65 w 116"/>
                <a:gd name="T5" fmla="*/ 19 h 75"/>
                <a:gd name="T6" fmla="*/ 46 w 116"/>
                <a:gd name="T7" fmla="*/ 18 h 75"/>
                <a:gd name="T8" fmla="*/ 46 w 116"/>
                <a:gd name="T9" fmla="*/ 29 h 75"/>
                <a:gd name="T10" fmla="*/ 79 w 116"/>
                <a:gd name="T11" fmla="*/ 9 h 75"/>
                <a:gd name="T12" fmla="*/ 72 w 116"/>
                <a:gd name="T13" fmla="*/ 29 h 75"/>
                <a:gd name="T14" fmla="*/ 8 w 116"/>
                <a:gd name="T15" fmla="*/ 23 h 75"/>
                <a:gd name="T16" fmla="*/ 29 w 116"/>
                <a:gd name="T17" fmla="*/ 35 h 75"/>
                <a:gd name="T18" fmla="*/ 18 w 116"/>
                <a:gd name="T19" fmla="*/ 46 h 75"/>
                <a:gd name="T20" fmla="*/ 11 w 116"/>
                <a:gd name="T21" fmla="*/ 42 h 75"/>
                <a:gd name="T22" fmla="*/ 25 w 116"/>
                <a:gd name="T23" fmla="*/ 46 h 75"/>
                <a:gd name="T24" fmla="*/ 4 w 116"/>
                <a:gd name="T25" fmla="*/ 48 h 75"/>
                <a:gd name="T26" fmla="*/ 3 w 116"/>
                <a:gd name="T27" fmla="*/ 48 h 75"/>
                <a:gd name="T28" fmla="*/ 0 w 116"/>
                <a:gd name="T29" fmla="*/ 61 h 75"/>
                <a:gd name="T30" fmla="*/ 2 w 116"/>
                <a:gd name="T31" fmla="*/ 62 h 75"/>
                <a:gd name="T32" fmla="*/ 26 w 116"/>
                <a:gd name="T33" fmla="*/ 73 h 75"/>
                <a:gd name="T34" fmla="*/ 28 w 116"/>
                <a:gd name="T35" fmla="*/ 75 h 75"/>
                <a:gd name="T36" fmla="*/ 92 w 116"/>
                <a:gd name="T37" fmla="*/ 75 h 75"/>
                <a:gd name="T38" fmla="*/ 93 w 116"/>
                <a:gd name="T39" fmla="*/ 62 h 75"/>
                <a:gd name="T40" fmla="*/ 116 w 116"/>
                <a:gd name="T41" fmla="*/ 62 h 75"/>
                <a:gd name="T42" fmla="*/ 116 w 116"/>
                <a:gd name="T43" fmla="*/ 55 h 75"/>
                <a:gd name="T44" fmla="*/ 113 w 116"/>
                <a:gd name="T45" fmla="*/ 48 h 75"/>
                <a:gd name="T46" fmla="*/ 105 w 116"/>
                <a:gd name="T47" fmla="*/ 46 h 75"/>
                <a:gd name="T48" fmla="*/ 98 w 116"/>
                <a:gd name="T49" fmla="*/ 59 h 75"/>
                <a:gd name="T50" fmla="*/ 91 w 116"/>
                <a:gd name="T51" fmla="*/ 46 h 75"/>
                <a:gd name="T52" fmla="*/ 72 w 116"/>
                <a:gd name="T53" fmla="*/ 45 h 75"/>
                <a:gd name="T54" fmla="*/ 69 w 116"/>
                <a:gd name="T55" fmla="*/ 50 h 75"/>
                <a:gd name="T56" fmla="*/ 64 w 116"/>
                <a:gd name="T57" fmla="*/ 67 h 75"/>
                <a:gd name="T58" fmla="*/ 64 w 116"/>
                <a:gd name="T59" fmla="*/ 52 h 75"/>
                <a:gd name="T60" fmla="*/ 60 w 116"/>
                <a:gd name="T61" fmla="*/ 47 h 75"/>
                <a:gd name="T62" fmla="*/ 56 w 116"/>
                <a:gd name="T63" fmla="*/ 47 h 75"/>
                <a:gd name="T64" fmla="*/ 57 w 116"/>
                <a:gd name="T65" fmla="*/ 54 h 75"/>
                <a:gd name="T66" fmla="*/ 49 w 116"/>
                <a:gd name="T67" fmla="*/ 50 h 75"/>
                <a:gd name="T68" fmla="*/ 47 w 116"/>
                <a:gd name="T69" fmla="*/ 45 h 75"/>
                <a:gd name="T70" fmla="*/ 33 w 116"/>
                <a:gd name="T71" fmla="*/ 48 h 75"/>
                <a:gd name="T72" fmla="*/ 87 w 116"/>
                <a:gd name="T73" fmla="*/ 36 h 75"/>
                <a:gd name="T74" fmla="*/ 109 w 116"/>
                <a:gd name="T75" fmla="*/ 21 h 75"/>
                <a:gd name="T76" fmla="*/ 106 w 116"/>
                <a:gd name="T77" fmla="*/ 42 h 75"/>
                <a:gd name="T78" fmla="*/ 98 w 116"/>
                <a:gd name="T79" fmla="*/ 46 h 75"/>
                <a:gd name="T80" fmla="*/ 87 w 116"/>
                <a:gd name="T8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75">
                  <a:moveTo>
                    <a:pt x="72" y="29"/>
                  </a:moveTo>
                  <a:cubicBezTo>
                    <a:pt x="72" y="28"/>
                    <a:pt x="72" y="27"/>
                    <a:pt x="72" y="27"/>
                  </a:cubicBezTo>
                  <a:cubicBezTo>
                    <a:pt x="72" y="19"/>
                    <a:pt x="72" y="19"/>
                    <a:pt x="72" y="19"/>
                  </a:cubicBezTo>
                  <a:cubicBezTo>
                    <a:pt x="71" y="19"/>
                    <a:pt x="70" y="19"/>
                    <a:pt x="69" y="19"/>
                  </a:cubicBezTo>
                  <a:cubicBezTo>
                    <a:pt x="68" y="14"/>
                    <a:pt x="68" y="14"/>
                    <a:pt x="68" y="14"/>
                  </a:cubicBezTo>
                  <a:cubicBezTo>
                    <a:pt x="65" y="19"/>
                    <a:pt x="65" y="19"/>
                    <a:pt x="65" y="19"/>
                  </a:cubicBezTo>
                  <a:cubicBezTo>
                    <a:pt x="60" y="21"/>
                    <a:pt x="56" y="22"/>
                    <a:pt x="47" y="18"/>
                  </a:cubicBezTo>
                  <a:cubicBezTo>
                    <a:pt x="46" y="18"/>
                    <a:pt x="46" y="18"/>
                    <a:pt x="46" y="18"/>
                  </a:cubicBezTo>
                  <a:cubicBezTo>
                    <a:pt x="46" y="27"/>
                    <a:pt x="46" y="27"/>
                    <a:pt x="46" y="27"/>
                  </a:cubicBezTo>
                  <a:cubicBezTo>
                    <a:pt x="46" y="27"/>
                    <a:pt x="46" y="28"/>
                    <a:pt x="46" y="29"/>
                  </a:cubicBezTo>
                  <a:cubicBezTo>
                    <a:pt x="38" y="23"/>
                    <a:pt x="41" y="20"/>
                    <a:pt x="39" y="9"/>
                  </a:cubicBezTo>
                  <a:cubicBezTo>
                    <a:pt x="45" y="0"/>
                    <a:pt x="75" y="0"/>
                    <a:pt x="79" y="9"/>
                  </a:cubicBezTo>
                  <a:cubicBezTo>
                    <a:pt x="78" y="17"/>
                    <a:pt x="79" y="24"/>
                    <a:pt x="73" y="29"/>
                  </a:cubicBezTo>
                  <a:cubicBezTo>
                    <a:pt x="72" y="29"/>
                    <a:pt x="72" y="29"/>
                    <a:pt x="72" y="29"/>
                  </a:cubicBezTo>
                  <a:close/>
                  <a:moveTo>
                    <a:pt x="8" y="36"/>
                  </a:moveTo>
                  <a:cubicBezTo>
                    <a:pt x="7" y="30"/>
                    <a:pt x="7" y="27"/>
                    <a:pt x="8" y="23"/>
                  </a:cubicBezTo>
                  <a:cubicBezTo>
                    <a:pt x="18" y="25"/>
                    <a:pt x="20" y="16"/>
                    <a:pt x="29" y="23"/>
                  </a:cubicBezTo>
                  <a:cubicBezTo>
                    <a:pt x="30" y="27"/>
                    <a:pt x="30" y="32"/>
                    <a:pt x="29" y="35"/>
                  </a:cubicBezTo>
                  <a:cubicBezTo>
                    <a:pt x="29" y="38"/>
                    <a:pt x="28" y="40"/>
                    <a:pt x="26" y="42"/>
                  </a:cubicBezTo>
                  <a:cubicBezTo>
                    <a:pt x="24" y="44"/>
                    <a:pt x="21" y="46"/>
                    <a:pt x="18" y="46"/>
                  </a:cubicBezTo>
                  <a:cubicBezTo>
                    <a:pt x="18" y="46"/>
                    <a:pt x="18" y="46"/>
                    <a:pt x="18" y="46"/>
                  </a:cubicBezTo>
                  <a:cubicBezTo>
                    <a:pt x="15" y="46"/>
                    <a:pt x="13" y="44"/>
                    <a:pt x="11" y="42"/>
                  </a:cubicBezTo>
                  <a:cubicBezTo>
                    <a:pt x="9" y="40"/>
                    <a:pt x="8" y="38"/>
                    <a:pt x="8" y="36"/>
                  </a:cubicBezTo>
                  <a:close/>
                  <a:moveTo>
                    <a:pt x="25" y="46"/>
                  </a:moveTo>
                  <a:cubicBezTo>
                    <a:pt x="22" y="52"/>
                    <a:pt x="14" y="52"/>
                    <a:pt x="12" y="46"/>
                  </a:cubicBezTo>
                  <a:cubicBezTo>
                    <a:pt x="4" y="48"/>
                    <a:pt x="4" y="48"/>
                    <a:pt x="4" y="48"/>
                  </a:cubicBezTo>
                  <a:cubicBezTo>
                    <a:pt x="4" y="48"/>
                    <a:pt x="4" y="48"/>
                    <a:pt x="4" y="48"/>
                  </a:cubicBezTo>
                  <a:cubicBezTo>
                    <a:pt x="3" y="48"/>
                    <a:pt x="3" y="48"/>
                    <a:pt x="3" y="48"/>
                  </a:cubicBezTo>
                  <a:cubicBezTo>
                    <a:pt x="2" y="50"/>
                    <a:pt x="1" y="51"/>
                    <a:pt x="0" y="54"/>
                  </a:cubicBezTo>
                  <a:cubicBezTo>
                    <a:pt x="0" y="56"/>
                    <a:pt x="0" y="58"/>
                    <a:pt x="0" y="61"/>
                  </a:cubicBezTo>
                  <a:cubicBezTo>
                    <a:pt x="1" y="62"/>
                    <a:pt x="1" y="62"/>
                    <a:pt x="1" y="62"/>
                  </a:cubicBezTo>
                  <a:cubicBezTo>
                    <a:pt x="2" y="62"/>
                    <a:pt x="2" y="62"/>
                    <a:pt x="2" y="62"/>
                  </a:cubicBezTo>
                  <a:cubicBezTo>
                    <a:pt x="26" y="62"/>
                    <a:pt x="26" y="62"/>
                    <a:pt x="26" y="62"/>
                  </a:cubicBezTo>
                  <a:cubicBezTo>
                    <a:pt x="25" y="65"/>
                    <a:pt x="26" y="69"/>
                    <a:pt x="26" y="73"/>
                  </a:cubicBezTo>
                  <a:cubicBezTo>
                    <a:pt x="27" y="75"/>
                    <a:pt x="27" y="75"/>
                    <a:pt x="27" y="75"/>
                  </a:cubicBezTo>
                  <a:cubicBezTo>
                    <a:pt x="28" y="75"/>
                    <a:pt x="28" y="75"/>
                    <a:pt x="28" y="75"/>
                  </a:cubicBezTo>
                  <a:cubicBezTo>
                    <a:pt x="90" y="75"/>
                    <a:pt x="90" y="75"/>
                    <a:pt x="90" y="75"/>
                  </a:cubicBezTo>
                  <a:cubicBezTo>
                    <a:pt x="92" y="75"/>
                    <a:pt x="92" y="75"/>
                    <a:pt x="92" y="75"/>
                  </a:cubicBezTo>
                  <a:cubicBezTo>
                    <a:pt x="92" y="73"/>
                    <a:pt x="92" y="73"/>
                    <a:pt x="92" y="73"/>
                  </a:cubicBezTo>
                  <a:cubicBezTo>
                    <a:pt x="93" y="69"/>
                    <a:pt x="93" y="66"/>
                    <a:pt x="93" y="62"/>
                  </a:cubicBezTo>
                  <a:cubicBezTo>
                    <a:pt x="115" y="62"/>
                    <a:pt x="115" y="62"/>
                    <a:pt x="115" y="62"/>
                  </a:cubicBezTo>
                  <a:cubicBezTo>
                    <a:pt x="116" y="62"/>
                    <a:pt x="116" y="62"/>
                    <a:pt x="116" y="62"/>
                  </a:cubicBezTo>
                  <a:cubicBezTo>
                    <a:pt x="116" y="61"/>
                    <a:pt x="116" y="61"/>
                    <a:pt x="116" y="61"/>
                  </a:cubicBezTo>
                  <a:cubicBezTo>
                    <a:pt x="116" y="59"/>
                    <a:pt x="116" y="57"/>
                    <a:pt x="116" y="55"/>
                  </a:cubicBezTo>
                  <a:cubicBezTo>
                    <a:pt x="116" y="52"/>
                    <a:pt x="115" y="50"/>
                    <a:pt x="114"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3" y="47"/>
                    <a:pt x="93" y="47"/>
                    <a:pt x="93"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2" y="54"/>
                    <a:pt x="62" y="54"/>
                    <a:pt x="62" y="54"/>
                  </a:cubicBezTo>
                  <a:cubicBezTo>
                    <a:pt x="64" y="52"/>
                    <a:pt x="64" y="52"/>
                    <a:pt x="64" y="52"/>
                  </a:cubicBezTo>
                  <a:cubicBezTo>
                    <a:pt x="63" y="47"/>
                    <a:pt x="63" y="47"/>
                    <a:pt x="63" y="47"/>
                  </a:cubicBezTo>
                  <a:cubicBezTo>
                    <a:pt x="60" y="47"/>
                    <a:pt x="60" y="47"/>
                    <a:pt x="60" y="47"/>
                  </a:cubicBezTo>
                  <a:cubicBezTo>
                    <a:pt x="59" y="47"/>
                    <a:pt x="59" y="47"/>
                    <a:pt x="59" y="47"/>
                  </a:cubicBezTo>
                  <a:cubicBezTo>
                    <a:pt x="56" y="47"/>
                    <a:pt x="56" y="47"/>
                    <a:pt x="56" y="47"/>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7" y="45"/>
                    <a:pt x="47" y="45"/>
                    <a:pt x="47" y="45"/>
                  </a:cubicBezTo>
                  <a:cubicBezTo>
                    <a:pt x="33" y="48"/>
                    <a:pt x="33" y="48"/>
                    <a:pt x="33" y="48"/>
                  </a:cubicBezTo>
                  <a:cubicBezTo>
                    <a:pt x="33" y="48"/>
                    <a:pt x="33" y="48"/>
                    <a:pt x="33" y="48"/>
                  </a:cubicBezTo>
                  <a:cubicBezTo>
                    <a:pt x="25" y="46"/>
                    <a:pt x="25" y="46"/>
                    <a:pt x="25" y="46"/>
                  </a:cubicBezTo>
                  <a:close/>
                  <a:moveTo>
                    <a:pt x="87" y="36"/>
                  </a:moveTo>
                  <a:cubicBezTo>
                    <a:pt x="87" y="30"/>
                    <a:pt x="86" y="25"/>
                    <a:pt x="87" y="21"/>
                  </a:cubicBezTo>
                  <a:cubicBezTo>
                    <a:pt x="91" y="18"/>
                    <a:pt x="106" y="18"/>
                    <a:pt x="109" y="21"/>
                  </a:cubicBezTo>
                  <a:cubicBezTo>
                    <a:pt x="109" y="26"/>
                    <a:pt x="109" y="32"/>
                    <a:pt x="109" y="35"/>
                  </a:cubicBezTo>
                  <a:cubicBezTo>
                    <a:pt x="108" y="38"/>
                    <a:pt x="107" y="40"/>
                    <a:pt x="106" y="42"/>
                  </a:cubicBezTo>
                  <a:cubicBezTo>
                    <a:pt x="104" y="44"/>
                    <a:pt x="101" y="46"/>
                    <a:pt x="98" y="46"/>
                  </a:cubicBezTo>
                  <a:cubicBezTo>
                    <a:pt x="98" y="46"/>
                    <a:pt x="98" y="46"/>
                    <a:pt x="98" y="46"/>
                  </a:cubicBezTo>
                  <a:cubicBezTo>
                    <a:pt x="95" y="46"/>
                    <a:pt x="92" y="44"/>
                    <a:pt x="90" y="42"/>
                  </a:cubicBezTo>
                  <a:cubicBezTo>
                    <a:pt x="89" y="40"/>
                    <a:pt x="88" y="38"/>
                    <a:pt x="87" y="36"/>
                  </a:cubicBezTo>
                  <a:close/>
                </a:path>
              </a:pathLst>
            </a:custGeom>
            <a:solidFill>
              <a:srgbClr val="3A3A3A"/>
            </a:solid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62" name="文本框 50"/>
            <p:cNvSpPr txBox="1"/>
            <p:nvPr/>
          </p:nvSpPr>
          <p:spPr>
            <a:xfrm rot="18836211">
              <a:off x="4727642" y="2709736"/>
              <a:ext cx="954107" cy="400110"/>
            </a:xfrm>
            <a:prstGeom prst="rect">
              <a:avLst/>
            </a:prstGeom>
            <a:noFill/>
          </p:spPr>
          <p:txBody>
            <a:bodyPr wrap="none" rtlCol="0">
              <a:spAutoFit/>
            </a:bodyPr>
            <a:lstStyle/>
            <a:p>
              <a:r>
                <a:rPr lang="zh-CN" altLang="en-US" sz="2000" dirty="0">
                  <a:solidFill>
                    <a:schemeClr val="bg1"/>
                  </a:solidFill>
                  <a:latin typeface="张海山锐线体简" panose="02000000000000000000" pitchFamily="2" charset="-122"/>
                  <a:ea typeface="张海山锐线体简" panose="02000000000000000000" pitchFamily="2" charset="-122"/>
                </a:rPr>
                <a:t>关键词</a:t>
              </a:r>
            </a:p>
          </p:txBody>
        </p:sp>
        <p:sp>
          <p:nvSpPr>
            <p:cNvPr id="63" name="文本框 50"/>
            <p:cNvSpPr txBox="1"/>
            <p:nvPr/>
          </p:nvSpPr>
          <p:spPr>
            <a:xfrm rot="2873420">
              <a:off x="6559520" y="2715451"/>
              <a:ext cx="954107" cy="400110"/>
            </a:xfrm>
            <a:prstGeom prst="rect">
              <a:avLst/>
            </a:prstGeom>
            <a:noFill/>
          </p:spPr>
          <p:txBody>
            <a:bodyPr wrap="none" rtlCol="0">
              <a:spAutoFit/>
            </a:bodyPr>
            <a:lstStyle/>
            <a:p>
              <a:r>
                <a:rPr lang="zh-CN" altLang="en-US" sz="2000" dirty="0">
                  <a:solidFill>
                    <a:schemeClr val="bg1"/>
                  </a:solidFill>
                  <a:latin typeface="张海山锐线体简" panose="02000000000000000000" pitchFamily="2" charset="-122"/>
                  <a:ea typeface="张海山锐线体简" panose="02000000000000000000" pitchFamily="2" charset="-122"/>
                </a:rPr>
                <a:t>关键词</a:t>
              </a:r>
            </a:p>
          </p:txBody>
        </p:sp>
        <p:sp>
          <p:nvSpPr>
            <p:cNvPr id="64" name="文本框 50"/>
            <p:cNvSpPr txBox="1"/>
            <p:nvPr/>
          </p:nvSpPr>
          <p:spPr>
            <a:xfrm rot="2726449">
              <a:off x="4686008" y="4415932"/>
              <a:ext cx="954107" cy="400110"/>
            </a:xfrm>
            <a:prstGeom prst="rect">
              <a:avLst/>
            </a:prstGeom>
            <a:noFill/>
          </p:spPr>
          <p:txBody>
            <a:bodyPr wrap="none" rtlCol="0">
              <a:spAutoFit/>
            </a:bodyPr>
            <a:lstStyle/>
            <a:p>
              <a:r>
                <a:rPr lang="zh-CN" altLang="en-US" sz="2000" dirty="0">
                  <a:solidFill>
                    <a:schemeClr val="bg1"/>
                  </a:solidFill>
                  <a:latin typeface="张海山锐线体简" panose="02000000000000000000" pitchFamily="2" charset="-122"/>
                  <a:ea typeface="张海山锐线体简" panose="02000000000000000000" pitchFamily="2" charset="-122"/>
                </a:rPr>
                <a:t>关键词</a:t>
              </a:r>
            </a:p>
          </p:txBody>
        </p:sp>
        <p:sp>
          <p:nvSpPr>
            <p:cNvPr id="65" name="文本框 50"/>
            <p:cNvSpPr txBox="1"/>
            <p:nvPr/>
          </p:nvSpPr>
          <p:spPr>
            <a:xfrm rot="18983171">
              <a:off x="6506824" y="4469031"/>
              <a:ext cx="954107" cy="400110"/>
            </a:xfrm>
            <a:prstGeom prst="rect">
              <a:avLst/>
            </a:prstGeom>
            <a:noFill/>
          </p:spPr>
          <p:txBody>
            <a:bodyPr wrap="none" rtlCol="0">
              <a:spAutoFit/>
            </a:bodyPr>
            <a:lstStyle/>
            <a:p>
              <a:r>
                <a:rPr lang="zh-CN" altLang="en-US" sz="2000" dirty="0">
                  <a:solidFill>
                    <a:schemeClr val="bg1"/>
                  </a:solidFill>
                  <a:latin typeface="张海山锐线体简" panose="02000000000000000000" pitchFamily="2" charset="-122"/>
                  <a:ea typeface="张海山锐线体简" panose="02000000000000000000" pitchFamily="2" charset="-122"/>
                </a:rPr>
                <a:t>关键词</a:t>
              </a:r>
            </a:p>
          </p:txBody>
        </p:sp>
      </p:grpSp>
      <p:sp>
        <p:nvSpPr>
          <p:cNvPr id="72" name="Rectangle 47"/>
          <p:cNvSpPr>
            <a:spLocks noChangeArrowheads="1"/>
          </p:cNvSpPr>
          <p:nvPr/>
        </p:nvSpPr>
        <p:spPr bwMode="auto">
          <a:xfrm>
            <a:off x="1800087" y="2216835"/>
            <a:ext cx="1981869"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lnSpc>
                <a:spcPct val="150000"/>
              </a:lnSpc>
            </a:pPr>
            <a:r>
              <a:rPr lang="zh-CN" altLang="en-US" sz="1000" dirty="0">
                <a:solidFill>
                  <a:schemeClr val="tx1">
                    <a:lumMod val="50000"/>
                    <a:lumOff val="50000"/>
                  </a:schemeClr>
                </a:solidFill>
                <a:latin typeface="张海山锐线体简" panose="02000000000000000000" pitchFamily="2" charset="-122"/>
                <a:ea typeface="张海山锐线体简" panose="02000000000000000000" pitchFamily="2" charset="-122"/>
              </a:rPr>
              <a:t>在此点击添加图片的描述内容详情在此点击添加图片内容详情在此点击添加图片</a:t>
            </a:r>
            <a:endParaRPr lang="en-US" altLang="zh-CN" sz="1000" dirty="0">
              <a:solidFill>
                <a:schemeClr val="tx1">
                  <a:lumMod val="50000"/>
                  <a:lumOff val="50000"/>
                </a:schemeClr>
              </a:solidFill>
              <a:latin typeface="张海山锐线体简" panose="02000000000000000000" pitchFamily="2" charset="-122"/>
              <a:ea typeface="张海山锐线体简" panose="02000000000000000000" pitchFamily="2" charset="-122"/>
            </a:endParaRPr>
          </a:p>
        </p:txBody>
      </p:sp>
      <p:sp>
        <p:nvSpPr>
          <p:cNvPr id="73" name="Rectangle 48"/>
          <p:cNvSpPr>
            <a:spLocks noChangeArrowheads="1"/>
          </p:cNvSpPr>
          <p:nvPr/>
        </p:nvSpPr>
        <p:spPr bwMode="auto">
          <a:xfrm>
            <a:off x="2697176" y="1831511"/>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zh-CN" altLang="en-US"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74" name="Rectangle 47"/>
          <p:cNvSpPr>
            <a:spLocks noChangeArrowheads="1"/>
          </p:cNvSpPr>
          <p:nvPr/>
        </p:nvSpPr>
        <p:spPr bwMode="auto">
          <a:xfrm>
            <a:off x="1946498" y="5265294"/>
            <a:ext cx="1981869"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lnSpc>
                <a:spcPct val="150000"/>
              </a:lnSpc>
            </a:pPr>
            <a:r>
              <a:rPr lang="zh-CN" altLang="en-US" sz="1000" dirty="0">
                <a:solidFill>
                  <a:schemeClr val="tx1">
                    <a:lumMod val="50000"/>
                    <a:lumOff val="50000"/>
                  </a:schemeClr>
                </a:solidFill>
                <a:latin typeface="张海山锐线体简" panose="02000000000000000000" pitchFamily="2" charset="-122"/>
                <a:ea typeface="张海山锐线体简" panose="02000000000000000000" pitchFamily="2" charset="-122"/>
              </a:rPr>
              <a:t>在此点击添加图片的描述内容详情在此点击添加图片内容详情在此点击添加图片</a:t>
            </a:r>
            <a:endParaRPr lang="en-US" altLang="zh-CN" sz="1000" dirty="0">
              <a:solidFill>
                <a:schemeClr val="tx1">
                  <a:lumMod val="50000"/>
                  <a:lumOff val="50000"/>
                </a:schemeClr>
              </a:solidFill>
              <a:latin typeface="张海山锐线体简" panose="02000000000000000000" pitchFamily="2" charset="-122"/>
              <a:ea typeface="张海山锐线体简" panose="02000000000000000000" pitchFamily="2" charset="-122"/>
            </a:endParaRPr>
          </a:p>
        </p:txBody>
      </p:sp>
      <p:sp>
        <p:nvSpPr>
          <p:cNvPr id="75" name="Rectangle 48"/>
          <p:cNvSpPr>
            <a:spLocks noChangeArrowheads="1"/>
          </p:cNvSpPr>
          <p:nvPr/>
        </p:nvSpPr>
        <p:spPr bwMode="auto">
          <a:xfrm>
            <a:off x="2843587" y="4913557"/>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zh-CN" altLang="en-US"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76" name="Rectangle 47"/>
          <p:cNvSpPr>
            <a:spLocks noChangeArrowheads="1"/>
          </p:cNvSpPr>
          <p:nvPr/>
        </p:nvSpPr>
        <p:spPr bwMode="auto">
          <a:xfrm>
            <a:off x="8163839" y="2216835"/>
            <a:ext cx="2084834"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1000" dirty="0">
                <a:solidFill>
                  <a:schemeClr val="tx1">
                    <a:lumMod val="50000"/>
                    <a:lumOff val="50000"/>
                  </a:schemeClr>
                </a:solidFill>
                <a:latin typeface="张海山锐线体简" panose="02000000000000000000" pitchFamily="2" charset="-122"/>
                <a:ea typeface="张海山锐线体简" panose="02000000000000000000" pitchFamily="2" charset="-122"/>
              </a:rPr>
              <a:t>在此点击添加图片的描述内容详情在此点击添加图片内容详情在此点击添加图片</a:t>
            </a:r>
            <a:endParaRPr lang="en-US" altLang="zh-CN" sz="1000" dirty="0">
              <a:solidFill>
                <a:schemeClr val="tx1">
                  <a:lumMod val="50000"/>
                  <a:lumOff val="50000"/>
                </a:schemeClr>
              </a:solidFill>
              <a:latin typeface="张海山锐线体简" panose="02000000000000000000" pitchFamily="2" charset="-122"/>
              <a:ea typeface="张海山锐线体简" panose="02000000000000000000" pitchFamily="2" charset="-122"/>
            </a:endParaRPr>
          </a:p>
        </p:txBody>
      </p:sp>
      <p:sp>
        <p:nvSpPr>
          <p:cNvPr id="77" name="Rectangle 48"/>
          <p:cNvSpPr>
            <a:spLocks noChangeArrowheads="1"/>
          </p:cNvSpPr>
          <p:nvPr/>
        </p:nvSpPr>
        <p:spPr bwMode="auto">
          <a:xfrm>
            <a:off x="8147511" y="1831511"/>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78" name="Rectangle 47"/>
          <p:cNvSpPr>
            <a:spLocks noChangeArrowheads="1"/>
          </p:cNvSpPr>
          <p:nvPr/>
        </p:nvSpPr>
        <p:spPr bwMode="auto">
          <a:xfrm>
            <a:off x="8131853" y="5265294"/>
            <a:ext cx="2084834"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1000" dirty="0">
                <a:solidFill>
                  <a:schemeClr val="tx1">
                    <a:lumMod val="50000"/>
                    <a:lumOff val="50000"/>
                  </a:schemeClr>
                </a:solidFill>
                <a:latin typeface="张海山锐线体简" panose="02000000000000000000" pitchFamily="2" charset="-122"/>
                <a:ea typeface="张海山锐线体简" panose="02000000000000000000" pitchFamily="2" charset="-122"/>
              </a:rPr>
              <a:t>在此点击添加图片的描述内容详情在此点击添加图片内容详情在此点击添加图片</a:t>
            </a:r>
            <a:endParaRPr lang="en-US" altLang="zh-CN" sz="1000" dirty="0">
              <a:solidFill>
                <a:schemeClr val="tx1">
                  <a:lumMod val="50000"/>
                  <a:lumOff val="50000"/>
                </a:schemeClr>
              </a:solidFill>
              <a:latin typeface="张海山锐线体简" panose="02000000000000000000" pitchFamily="2" charset="-122"/>
              <a:ea typeface="张海山锐线体简" panose="02000000000000000000" pitchFamily="2" charset="-122"/>
            </a:endParaRPr>
          </a:p>
        </p:txBody>
      </p:sp>
      <p:sp>
        <p:nvSpPr>
          <p:cNvPr id="79" name="Rectangle 48"/>
          <p:cNvSpPr>
            <a:spLocks noChangeArrowheads="1"/>
          </p:cNvSpPr>
          <p:nvPr/>
        </p:nvSpPr>
        <p:spPr bwMode="auto">
          <a:xfrm>
            <a:off x="8115525" y="4879970"/>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grpSp>
        <p:nvGrpSpPr>
          <p:cNvPr id="80" name="组合 79"/>
          <p:cNvGrpSpPr/>
          <p:nvPr/>
        </p:nvGrpSpPr>
        <p:grpSpPr>
          <a:xfrm>
            <a:off x="5163412" y="2852109"/>
            <a:ext cx="1874751" cy="1874751"/>
            <a:chOff x="5161824" y="2852108"/>
            <a:chExt cx="1874751" cy="1874751"/>
          </a:xfrm>
        </p:grpSpPr>
        <p:sp>
          <p:nvSpPr>
            <p:cNvPr id="81" name="椭圆 80"/>
            <p:cNvSpPr/>
            <p:nvPr/>
          </p:nvSpPr>
          <p:spPr>
            <a:xfrm>
              <a:off x="5161824" y="2852108"/>
              <a:ext cx="1874751" cy="1874751"/>
            </a:xfrm>
            <a:prstGeom prst="ellipse">
              <a:avLst/>
            </a:prstGeom>
            <a:gradFill>
              <a:gsLst>
                <a:gs pos="0">
                  <a:schemeClr val="bg1"/>
                </a:gs>
                <a:gs pos="25000">
                  <a:srgbClr val="FBFBFB"/>
                </a:gs>
                <a:gs pos="41000">
                  <a:srgbClr val="F8F8F8"/>
                </a:gs>
                <a:gs pos="65000">
                  <a:srgbClr val="E7E7E7"/>
                </a:gs>
              </a:gsLst>
              <a:path path="circle">
                <a:fillToRect t="100000" r="100000"/>
              </a:path>
            </a:gradFill>
            <a:ln>
              <a:noFill/>
            </a:ln>
            <a:effectLst>
              <a:outerShdw blurRad="63500" sx="102000" sy="102000" algn="ctr" rotWithShape="0">
                <a:prstClr val="black">
                  <a:alpha val="40000"/>
                </a:prstClr>
              </a:outerShdw>
            </a:effectLst>
            <a:scene3d>
              <a:camera prst="orthographicFront"/>
              <a:lightRig rig="threePt" dir="t"/>
            </a:scene3d>
            <a:sp3d>
              <a:bevelT w="114300" h="1016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82" name="椭圆 81"/>
            <p:cNvSpPr/>
            <p:nvPr/>
          </p:nvSpPr>
          <p:spPr>
            <a:xfrm>
              <a:off x="5252538" y="2942822"/>
              <a:ext cx="1693323" cy="1693323"/>
            </a:xfrm>
            <a:prstGeom prst="ellipse">
              <a:avLst/>
            </a:prstGeom>
            <a:gradFill flip="none" rotWithShape="1">
              <a:gsLst>
                <a:gs pos="0">
                  <a:schemeClr val="bg1"/>
                </a:gs>
                <a:gs pos="25000">
                  <a:srgbClr val="FBFBFB"/>
                </a:gs>
                <a:gs pos="41000">
                  <a:srgbClr val="F8F8F8"/>
                </a:gs>
                <a:gs pos="65000">
                  <a:srgbClr val="DBDBDB"/>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83" name="Rectangle 48"/>
          <p:cNvSpPr>
            <a:spLocks noChangeArrowheads="1"/>
          </p:cNvSpPr>
          <p:nvPr/>
        </p:nvSpPr>
        <p:spPr bwMode="auto">
          <a:xfrm>
            <a:off x="5626255" y="3285779"/>
            <a:ext cx="90281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zh-CN" altLang="en-US" sz="28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a:t>
            </a:r>
            <a:endParaRPr lang="en-US" altLang="zh-CN" sz="2800" b="1" dirty="0">
              <a:solidFill>
                <a:schemeClr val="tx1">
                  <a:lumMod val="65000"/>
                  <a:lumOff val="35000"/>
                </a:schemeClr>
              </a:solidFill>
              <a:latin typeface="张海山锐线体简" panose="02000000000000000000" pitchFamily="2" charset="-122"/>
              <a:ea typeface="张海山锐线体简" panose="02000000000000000000" pitchFamily="2" charset="-122"/>
            </a:endParaRPr>
          </a:p>
          <a:p>
            <a:pPr algn="r"/>
            <a:r>
              <a:rPr lang="zh-CN" altLang="en-US" sz="2800" b="1" dirty="0">
                <a:solidFill>
                  <a:schemeClr val="tx1">
                    <a:lumMod val="65000"/>
                    <a:lumOff val="35000"/>
                  </a:schemeClr>
                </a:solidFill>
                <a:latin typeface="张海山锐线体简" panose="02000000000000000000" pitchFamily="2" charset="-122"/>
                <a:ea typeface="张海山锐线体简" panose="02000000000000000000" pitchFamily="2" charset="-122"/>
              </a:rPr>
              <a:t>标题</a:t>
            </a:r>
          </a:p>
        </p:txBody>
      </p:sp>
      <p:sp>
        <p:nvSpPr>
          <p:cNvPr id="40"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课题现状</a:t>
            </a:r>
          </a:p>
        </p:txBody>
      </p:sp>
      <p:cxnSp>
        <p:nvCxnSpPr>
          <p:cNvPr id="41" name="直接连接符 40"/>
          <p:cNvCxnSpPr/>
          <p:nvPr/>
        </p:nvCxnSpPr>
        <p:spPr>
          <a:xfrm>
            <a:off x="5449515"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100" fill="hold"/>
                                        <p:tgtEl>
                                          <p:spTgt spid="80"/>
                                        </p:tgtEl>
                                        <p:attrNameLst>
                                          <p:attrName>ppt_w</p:attrName>
                                        </p:attrNameLst>
                                      </p:cBhvr>
                                      <p:tavLst>
                                        <p:tav tm="0">
                                          <p:val>
                                            <p:fltVal val="0"/>
                                          </p:val>
                                        </p:tav>
                                        <p:tav tm="100000">
                                          <p:val>
                                            <p:strVal val="#ppt_w"/>
                                          </p:val>
                                        </p:tav>
                                      </p:tavLst>
                                    </p:anim>
                                    <p:anim calcmode="lin" valueType="num">
                                      <p:cBhvr>
                                        <p:cTn id="8" dur="100" fill="hold"/>
                                        <p:tgtEl>
                                          <p:spTgt spid="80"/>
                                        </p:tgtEl>
                                        <p:attrNameLst>
                                          <p:attrName>ppt_h</p:attrName>
                                        </p:attrNameLst>
                                      </p:cBhvr>
                                      <p:tavLst>
                                        <p:tav tm="0">
                                          <p:val>
                                            <p:fltVal val="0"/>
                                          </p:val>
                                        </p:tav>
                                        <p:tav tm="100000">
                                          <p:val>
                                            <p:strVal val="#ppt_h"/>
                                          </p:val>
                                        </p:tav>
                                      </p:tavLst>
                                    </p:anim>
                                    <p:animEffect transition="in" filter="fade">
                                      <p:cBhvr>
                                        <p:cTn id="9" dur="100"/>
                                        <p:tgtEl>
                                          <p:spTgt spid="80"/>
                                        </p:tgtEl>
                                      </p:cBhvr>
                                    </p:animEffect>
                                  </p:childTnLst>
                                </p:cTn>
                              </p:par>
                              <p:par>
                                <p:cTn id="10" presetID="6" presetClass="emph" presetSubtype="0" fill="hold" nodeType="withEffect">
                                  <p:stCondLst>
                                    <p:cond delay="100"/>
                                  </p:stCondLst>
                                  <p:childTnLst>
                                    <p:animScale>
                                      <p:cBhvr>
                                        <p:cTn id="11" dur="100" fill="hold"/>
                                        <p:tgtEl>
                                          <p:spTgt spid="80"/>
                                        </p:tgtEl>
                                      </p:cBhvr>
                                      <p:by x="110000" y="110000"/>
                                    </p:animScale>
                                  </p:childTnLst>
                                </p:cTn>
                              </p:par>
                              <p:par>
                                <p:cTn id="12" presetID="6" presetClass="emph" presetSubtype="0" fill="hold" nodeType="withEffect">
                                  <p:stCondLst>
                                    <p:cond delay="200"/>
                                  </p:stCondLst>
                                  <p:childTnLst>
                                    <p:animScale>
                                      <p:cBhvr>
                                        <p:cTn id="13" dur="200" fill="hold"/>
                                        <p:tgtEl>
                                          <p:spTgt spid="80"/>
                                        </p:tgtEl>
                                      </p:cBhvr>
                                      <p:by x="90000" y="90000"/>
                                    </p:animScale>
                                  </p:childTnLst>
                                </p:cTn>
                              </p:par>
                              <p:par>
                                <p:cTn id="14" presetID="6" presetClass="emph" presetSubtype="0" fill="hold" nodeType="withEffect">
                                  <p:stCondLst>
                                    <p:cond delay="400"/>
                                  </p:stCondLst>
                                  <p:childTnLst>
                                    <p:animScale>
                                      <p:cBhvr>
                                        <p:cTn id="15" dur="100" fill="hold"/>
                                        <p:tgtEl>
                                          <p:spTgt spid="80"/>
                                        </p:tgtEl>
                                      </p:cBhvr>
                                      <p:by x="105000" y="105000"/>
                                    </p:animScale>
                                  </p:childTnLst>
                                </p:cTn>
                              </p:par>
                              <p:par>
                                <p:cTn id="16" presetID="6" presetClass="emph" presetSubtype="0" fill="hold" nodeType="withEffect">
                                  <p:stCondLst>
                                    <p:cond delay="500"/>
                                  </p:stCondLst>
                                  <p:childTnLst>
                                    <p:animScale>
                                      <p:cBhvr>
                                        <p:cTn id="17" dur="200" fill="hold"/>
                                        <p:tgtEl>
                                          <p:spTgt spid="80"/>
                                        </p:tgtEl>
                                      </p:cBhvr>
                                      <p:by x="95000" y="95000"/>
                                    </p:animScale>
                                  </p:childTnLst>
                                </p:cTn>
                              </p:par>
                              <p:par>
                                <p:cTn id="18" presetID="21" presetClass="entr" presetSubtype="1" fill="hold" grpId="0" nodeType="with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wheel(1)">
                                      <p:cBhvr>
                                        <p:cTn id="20" dur="1000"/>
                                        <p:tgtEl>
                                          <p:spTgt spid="83"/>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0"/>
                                        <p:tgtEl>
                                          <p:spTgt spid="50"/>
                                        </p:tgtEl>
                                      </p:cBhvr>
                                    </p:animEffect>
                                  </p:childTnLst>
                                </p:cTn>
                              </p:par>
                              <p:par>
                                <p:cTn id="25" presetID="8" presetClass="emph" presetSubtype="0" fill="hold" nodeType="withEffect">
                                  <p:stCondLst>
                                    <p:cond delay="0"/>
                                  </p:stCondLst>
                                  <p:childTnLst>
                                    <p:animRot by="21600000">
                                      <p:cBhvr>
                                        <p:cTn id="26" dur="2000" fill="hold"/>
                                        <p:tgtEl>
                                          <p:spTgt spid="50"/>
                                        </p:tgtEl>
                                        <p:attrNameLst>
                                          <p:attrName>r</p:attrName>
                                        </p:attrNameLst>
                                      </p:cBhvr>
                                    </p:animRo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42" presetClass="path" presetSubtype="0" accel="50000" decel="50000" fill="hold" grpId="1" nodeType="withEffect">
                                  <p:stCondLst>
                                    <p:cond delay="0"/>
                                  </p:stCondLst>
                                  <p:childTnLst>
                                    <p:animMotion origin="layout" path="M 0.13451 0.20648 L -4.79167E-6 1.85185E-6 " pathEditMode="relative" rAng="0" ptsTypes="AA">
                                      <p:cBhvr>
                                        <p:cTn id="32" dur="500" fill="hold"/>
                                        <p:tgtEl>
                                          <p:spTgt spid="47"/>
                                        </p:tgtEl>
                                        <p:attrNameLst>
                                          <p:attrName>ppt_x</p:attrName>
                                          <p:attrName>ppt_y</p:attrName>
                                        </p:attrNameLst>
                                      </p:cBhvr>
                                      <p:rCtr x="-6732" y="-10324"/>
                                    </p:animMotion>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42" presetClass="path" presetSubtype="0" accel="50000" decel="50000" fill="hold" grpId="1" nodeType="withEffect">
                                  <p:stCondLst>
                                    <p:cond delay="0"/>
                                  </p:stCondLst>
                                  <p:childTnLst>
                                    <p:animMotion origin="layout" path="M -0.12669 0.20648 L -2.08333E-6 1.85185E-6 " pathEditMode="relative" rAng="0" ptsTypes="AA">
                                      <p:cBhvr>
                                        <p:cTn id="37" dur="500" fill="hold"/>
                                        <p:tgtEl>
                                          <p:spTgt spid="46"/>
                                        </p:tgtEl>
                                        <p:attrNameLst>
                                          <p:attrName>ppt_x</p:attrName>
                                          <p:attrName>ppt_y</p:attrName>
                                        </p:attrNameLst>
                                      </p:cBhvr>
                                      <p:rCtr x="6328" y="-10324"/>
                                    </p:animMotion>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42" presetClass="path" presetSubtype="0" accel="50000" decel="50000" fill="hold" grpId="1" nodeType="withEffect">
                                  <p:stCondLst>
                                    <p:cond delay="0"/>
                                  </p:stCondLst>
                                  <p:childTnLst>
                                    <p:animMotion origin="layout" path="M -0.12669 -0.24792 L -2.08333E-6 3.7037E-6 " pathEditMode="relative" rAng="0" ptsTypes="AA">
                                      <p:cBhvr>
                                        <p:cTn id="42" dur="500" fill="hold"/>
                                        <p:tgtEl>
                                          <p:spTgt spid="48"/>
                                        </p:tgtEl>
                                        <p:attrNameLst>
                                          <p:attrName>ppt_x</p:attrName>
                                          <p:attrName>ppt_y</p:attrName>
                                        </p:attrNameLst>
                                      </p:cBhvr>
                                      <p:rCtr x="6328" y="12384"/>
                                    </p:animMotion>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42" presetClass="path" presetSubtype="0" accel="50000" decel="50000" fill="hold" grpId="1" nodeType="withEffect">
                                  <p:stCondLst>
                                    <p:cond delay="0"/>
                                  </p:stCondLst>
                                  <p:childTnLst>
                                    <p:animMotion origin="layout" path="M 0.13451 -0.24792 L -4.79167E-6 3.7037E-6 " pathEditMode="relative" rAng="0" ptsTypes="AA">
                                      <p:cBhvr>
                                        <p:cTn id="47" dur="500" fill="hold"/>
                                        <p:tgtEl>
                                          <p:spTgt spid="49"/>
                                        </p:tgtEl>
                                        <p:attrNameLst>
                                          <p:attrName>ppt_x</p:attrName>
                                          <p:attrName>ppt_y</p:attrName>
                                        </p:attrNameLst>
                                      </p:cBhvr>
                                      <p:rCtr x="-6732" y="12384"/>
                                    </p:animMotion>
                                  </p:childTnLst>
                                </p:cTn>
                              </p:par>
                            </p:childTnLst>
                          </p:cTn>
                        </p:par>
                        <p:par>
                          <p:cTn id="48" fill="hold">
                            <p:stCondLst>
                              <p:cond delay="2000"/>
                            </p:stCondLst>
                            <p:childTnLst>
                              <p:par>
                                <p:cTn id="49" presetID="22" presetClass="entr" presetSubtype="2" fill="hold" grpId="0" nodeType="after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wipe(right)">
                                      <p:cBhvr>
                                        <p:cTn id="51" dur="500"/>
                                        <p:tgtEl>
                                          <p:spTgt spid="7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wipe(left)">
                                      <p:cBhvr>
                                        <p:cTn id="54" dur="500"/>
                                        <p:tgtEl>
                                          <p:spTgt spid="77"/>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right)">
                                      <p:cBhvr>
                                        <p:cTn id="57" dur="500"/>
                                        <p:tgtEl>
                                          <p:spTgt spid="7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wipe(left)">
                                      <p:cBhvr>
                                        <p:cTn id="60" dur="500"/>
                                        <p:tgtEl>
                                          <p:spTgt spid="79"/>
                                        </p:tgtEl>
                                      </p:cBhvr>
                                    </p:animEffect>
                                  </p:childTnLst>
                                </p:cTn>
                              </p:par>
                            </p:childTnLst>
                          </p:cTn>
                        </p:par>
                        <p:par>
                          <p:cTn id="61" fill="hold">
                            <p:stCondLst>
                              <p:cond delay="2500"/>
                            </p:stCondLst>
                            <p:childTnLst>
                              <p:par>
                                <p:cTn id="62" presetID="14" presetClass="entr" presetSubtype="10" fill="hold" grpId="0" nodeType="after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randombar(horizontal)">
                                      <p:cBhvr>
                                        <p:cTn id="64" dur="500"/>
                                        <p:tgtEl>
                                          <p:spTgt spid="76"/>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randombar(horizontal)">
                                      <p:cBhvr>
                                        <p:cTn id="67" dur="500"/>
                                        <p:tgtEl>
                                          <p:spTgt spid="72"/>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randombar(horizontal)">
                                      <p:cBhvr>
                                        <p:cTn id="70" dur="500"/>
                                        <p:tgtEl>
                                          <p:spTgt spid="7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randombar(horizontal)">
                                      <p:cBhvr>
                                        <p:cTn id="7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9" grpId="0" animBg="1"/>
      <p:bldP spid="49" grpId="1" animBg="1"/>
      <p:bldP spid="72" grpId="0"/>
      <p:bldP spid="73" grpId="0"/>
      <p:bldP spid="74" grpId="0"/>
      <p:bldP spid="75" grpId="0"/>
      <p:bldP spid="76" grpId="0"/>
      <p:bldP spid="77" grpId="0"/>
      <p:bldP spid="78" grpId="0"/>
      <p:bldP spid="79" grpId="0"/>
      <p:bldP spid="83"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785462" y="2203351"/>
            <a:ext cx="8971223" cy="3235115"/>
            <a:chOff x="1275068" y="2211288"/>
            <a:chExt cx="9897218" cy="3570332"/>
          </a:xfrm>
        </p:grpSpPr>
        <p:sp>
          <p:nvSpPr>
            <p:cNvPr id="3" name="椭圆 2"/>
            <p:cNvSpPr/>
            <p:nvPr/>
          </p:nvSpPr>
          <p:spPr>
            <a:xfrm>
              <a:off x="1275068" y="5122168"/>
              <a:ext cx="8865709" cy="659452"/>
            </a:xfrm>
            <a:prstGeom prst="ellipse">
              <a:avLst/>
            </a:prstGeom>
            <a:gradFill flip="none" rotWithShape="1">
              <a:gsLst>
                <a:gs pos="100000">
                  <a:schemeClr val="bg1">
                    <a:lumMod val="75000"/>
                    <a:alpha val="0"/>
                  </a:schemeClr>
                </a:gs>
                <a:gs pos="29000">
                  <a:schemeClr val="tx1">
                    <a:alpha val="18000"/>
                  </a:schemeClr>
                </a:gs>
                <a:gs pos="0">
                  <a:schemeClr val="tx1">
                    <a:alpha val="30000"/>
                  </a:schemeClr>
                </a:gs>
              </a:gsLst>
              <a:path path="shape">
                <a:fillToRect l="50000" t="50000" r="50000" b="50000"/>
              </a:path>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4" name="任意多边形 3"/>
            <p:cNvSpPr/>
            <p:nvPr/>
          </p:nvSpPr>
          <p:spPr>
            <a:xfrm rot="19669228">
              <a:off x="3037936" y="2211288"/>
              <a:ext cx="8134350" cy="3473724"/>
            </a:xfrm>
            <a:custGeom>
              <a:avLst/>
              <a:gdLst>
                <a:gd name="connsiteX0" fmla="*/ 371475 w 8134350"/>
                <a:gd name="connsiteY0" fmla="*/ 0 h 3473725"/>
                <a:gd name="connsiteX1" fmla="*/ 3680363 w 8134350"/>
                <a:gd name="connsiteY1" fmla="*/ 0 h 3473725"/>
                <a:gd name="connsiteX2" fmla="*/ 4051838 w 8134350"/>
                <a:gd name="connsiteY2" fmla="*/ 371475 h 3473725"/>
                <a:gd name="connsiteX3" fmla="*/ 4051838 w 8134350"/>
                <a:gd name="connsiteY3" fmla="*/ 371477 h 3473725"/>
                <a:gd name="connsiteX4" fmla="*/ 4051838 w 8134350"/>
                <a:gd name="connsiteY4" fmla="*/ 2267624 h 3473725"/>
                <a:gd name="connsiteX5" fmla="*/ 6989250 w 8134350"/>
                <a:gd name="connsiteY5" fmla="*/ 2267624 h 3473725"/>
                <a:gd name="connsiteX6" fmla="*/ 7009698 w 8134350"/>
                <a:gd name="connsiteY6" fmla="*/ 2269686 h 3473725"/>
                <a:gd name="connsiteX7" fmla="*/ 7009698 w 8134350"/>
                <a:gd name="connsiteY7" fmla="*/ 1961252 h 3473725"/>
                <a:gd name="connsiteX8" fmla="*/ 7012047 w 8134350"/>
                <a:gd name="connsiteY8" fmla="*/ 1930538 h 3473725"/>
                <a:gd name="connsiteX9" fmla="*/ 7015807 w 8134350"/>
                <a:gd name="connsiteY9" fmla="*/ 1914575 h 3473725"/>
                <a:gd name="connsiteX10" fmla="*/ 7016792 w 8134350"/>
                <a:gd name="connsiteY10" fmla="*/ 1908843 h 3473725"/>
                <a:gd name="connsiteX11" fmla="*/ 7017969 w 8134350"/>
                <a:gd name="connsiteY11" fmla="*/ 1905400 h 3473725"/>
                <a:gd name="connsiteX12" fmla="*/ 7018786 w 8134350"/>
                <a:gd name="connsiteY12" fmla="*/ 1901931 h 3473725"/>
                <a:gd name="connsiteX13" fmla="*/ 7020948 w 8134350"/>
                <a:gd name="connsiteY13" fmla="*/ 1896681 h 3473725"/>
                <a:gd name="connsiteX14" fmla="*/ 7026411 w 8134350"/>
                <a:gd name="connsiteY14" fmla="*/ 1880696 h 3473725"/>
                <a:gd name="connsiteX15" fmla="*/ 7140860 w 8134350"/>
                <a:gd name="connsiteY15" fmla="*/ 1805626 h 3473725"/>
                <a:gd name="connsiteX16" fmla="*/ 7184389 w 8134350"/>
                <a:gd name="connsiteY16" fmla="*/ 1824914 h 3473725"/>
                <a:gd name="connsiteX17" fmla="*/ 8076507 w 8134350"/>
                <a:gd name="connsiteY17" fmla="*/ 2503656 h 3473725"/>
                <a:gd name="connsiteX18" fmla="*/ 8134063 w 8134350"/>
                <a:gd name="connsiteY18" fmla="*/ 2625031 h 3473725"/>
                <a:gd name="connsiteX19" fmla="*/ 8134030 w 8134350"/>
                <a:gd name="connsiteY19" fmla="*/ 2647103 h 3473725"/>
                <a:gd name="connsiteX20" fmla="*/ 8133955 w 8134350"/>
                <a:gd name="connsiteY20" fmla="*/ 2647768 h 3473725"/>
                <a:gd name="connsiteX21" fmla="*/ 8134063 w 8134350"/>
                <a:gd name="connsiteY21" fmla="*/ 2653167 h 3473725"/>
                <a:gd name="connsiteX22" fmla="*/ 8076507 w 8134350"/>
                <a:gd name="connsiteY22" fmla="*/ 2774542 h 3473725"/>
                <a:gd name="connsiteX23" fmla="*/ 7184389 w 8134350"/>
                <a:gd name="connsiteY23" fmla="*/ 3453283 h 3473725"/>
                <a:gd name="connsiteX24" fmla="*/ 7040099 w 8134350"/>
                <a:gd name="connsiteY24" fmla="*/ 3422552 h 3473725"/>
                <a:gd name="connsiteX25" fmla="*/ 7033235 w 8134350"/>
                <a:gd name="connsiteY25" fmla="*/ 3409989 h 3473725"/>
                <a:gd name="connsiteX26" fmla="*/ 7029448 w 8134350"/>
                <a:gd name="connsiteY26" fmla="*/ 3403942 h 3473725"/>
                <a:gd name="connsiteX27" fmla="*/ 7027973 w 8134350"/>
                <a:gd name="connsiteY27" fmla="*/ 3400360 h 3473725"/>
                <a:gd name="connsiteX28" fmla="*/ 7026411 w 8134350"/>
                <a:gd name="connsiteY28" fmla="*/ 3397501 h 3473725"/>
                <a:gd name="connsiteX29" fmla="*/ 7024537 w 8134350"/>
                <a:gd name="connsiteY29" fmla="*/ 3392018 h 3473725"/>
                <a:gd name="connsiteX30" fmla="*/ 7018786 w 8134350"/>
                <a:gd name="connsiteY30" fmla="*/ 3378055 h 3473725"/>
                <a:gd name="connsiteX31" fmla="*/ 7009698 w 8134350"/>
                <a:gd name="connsiteY31" fmla="*/ 3318734 h 3473725"/>
                <a:gd name="connsiteX32" fmla="*/ 7009698 w 8134350"/>
                <a:gd name="connsiteY32" fmla="*/ 3008513 h 3473725"/>
                <a:gd name="connsiteX33" fmla="*/ 6989250 w 8134350"/>
                <a:gd name="connsiteY33" fmla="*/ 3010574 h 3473725"/>
                <a:gd name="connsiteX34" fmla="*/ 3680362 w 8134350"/>
                <a:gd name="connsiteY34" fmla="*/ 3010574 h 3473725"/>
                <a:gd name="connsiteX35" fmla="*/ 3308887 w 8134350"/>
                <a:gd name="connsiteY35" fmla="*/ 2639099 h 3473725"/>
                <a:gd name="connsiteX36" fmla="*/ 3308888 w 8134350"/>
                <a:gd name="connsiteY36" fmla="*/ 2639094 h 3473725"/>
                <a:gd name="connsiteX37" fmla="*/ 3308888 w 8134350"/>
                <a:gd name="connsiteY37" fmla="*/ 742950 h 3473725"/>
                <a:gd name="connsiteX38" fmla="*/ 371475 w 8134350"/>
                <a:gd name="connsiteY38" fmla="*/ 742950 h 3473725"/>
                <a:gd name="connsiteX39" fmla="*/ 0 w 8134350"/>
                <a:gd name="connsiteY39" fmla="*/ 371475 h 3473725"/>
                <a:gd name="connsiteX40" fmla="*/ 371475 w 8134350"/>
                <a:gd name="connsiteY40" fmla="*/ 0 h 347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34350" h="3473725">
                  <a:moveTo>
                    <a:pt x="371475" y="0"/>
                  </a:moveTo>
                  <a:lnTo>
                    <a:pt x="3680363" y="0"/>
                  </a:lnTo>
                  <a:cubicBezTo>
                    <a:pt x="3885523" y="0"/>
                    <a:pt x="4051838" y="166315"/>
                    <a:pt x="4051838" y="371475"/>
                  </a:cubicBezTo>
                  <a:lnTo>
                    <a:pt x="4051838" y="371477"/>
                  </a:lnTo>
                  <a:lnTo>
                    <a:pt x="4051838" y="2267624"/>
                  </a:lnTo>
                  <a:lnTo>
                    <a:pt x="6989250" y="2267624"/>
                  </a:lnTo>
                  <a:lnTo>
                    <a:pt x="7009698" y="2269686"/>
                  </a:lnTo>
                  <a:lnTo>
                    <a:pt x="7009698" y="1961252"/>
                  </a:lnTo>
                  <a:cubicBezTo>
                    <a:pt x="7009698" y="1950731"/>
                    <a:pt x="7010507" y="1940459"/>
                    <a:pt x="7012047" y="1930538"/>
                  </a:cubicBezTo>
                  <a:lnTo>
                    <a:pt x="7015807" y="1914575"/>
                  </a:lnTo>
                  <a:lnTo>
                    <a:pt x="7016792" y="1908843"/>
                  </a:lnTo>
                  <a:lnTo>
                    <a:pt x="7017969" y="1905400"/>
                  </a:lnTo>
                  <a:lnTo>
                    <a:pt x="7018786" y="1901931"/>
                  </a:lnTo>
                  <a:lnTo>
                    <a:pt x="7020948" y="1896681"/>
                  </a:lnTo>
                  <a:lnTo>
                    <a:pt x="7026411" y="1880696"/>
                  </a:lnTo>
                  <a:cubicBezTo>
                    <a:pt x="7050362" y="1826027"/>
                    <a:pt x="7096135" y="1798312"/>
                    <a:pt x="7140860" y="1805626"/>
                  </a:cubicBezTo>
                  <a:cubicBezTo>
                    <a:pt x="7155769" y="1808064"/>
                    <a:pt x="7170560" y="1814393"/>
                    <a:pt x="7184389" y="1824914"/>
                  </a:cubicBezTo>
                  <a:lnTo>
                    <a:pt x="8076507" y="2503656"/>
                  </a:lnTo>
                  <a:cubicBezTo>
                    <a:pt x="8111078" y="2529958"/>
                    <a:pt x="8131446" y="2576230"/>
                    <a:pt x="8134063" y="2625031"/>
                  </a:cubicBezTo>
                  <a:cubicBezTo>
                    <a:pt x="8134455" y="2632351"/>
                    <a:pt x="8134449" y="2639728"/>
                    <a:pt x="8134030" y="2647103"/>
                  </a:cubicBezTo>
                  <a:lnTo>
                    <a:pt x="8133955" y="2647768"/>
                  </a:lnTo>
                  <a:lnTo>
                    <a:pt x="8134063" y="2653167"/>
                  </a:lnTo>
                  <a:cubicBezTo>
                    <a:pt x="8131446" y="2701968"/>
                    <a:pt x="8111078" y="2748240"/>
                    <a:pt x="8076507" y="2774542"/>
                  </a:cubicBezTo>
                  <a:lnTo>
                    <a:pt x="7184389" y="3453283"/>
                  </a:lnTo>
                  <a:cubicBezTo>
                    <a:pt x="7135990" y="3490106"/>
                    <a:pt x="7075788" y="3475588"/>
                    <a:pt x="7040099" y="3422552"/>
                  </a:cubicBezTo>
                  <a:lnTo>
                    <a:pt x="7033235" y="3409989"/>
                  </a:lnTo>
                  <a:lnTo>
                    <a:pt x="7029448" y="3403942"/>
                  </a:lnTo>
                  <a:lnTo>
                    <a:pt x="7027973" y="3400360"/>
                  </a:lnTo>
                  <a:lnTo>
                    <a:pt x="7026411" y="3397501"/>
                  </a:lnTo>
                  <a:lnTo>
                    <a:pt x="7024537" y="3392018"/>
                  </a:lnTo>
                  <a:lnTo>
                    <a:pt x="7018786" y="3378055"/>
                  </a:lnTo>
                  <a:cubicBezTo>
                    <a:pt x="7012934" y="3359822"/>
                    <a:pt x="7009698" y="3339776"/>
                    <a:pt x="7009698" y="3318734"/>
                  </a:cubicBezTo>
                  <a:lnTo>
                    <a:pt x="7009698" y="3008513"/>
                  </a:lnTo>
                  <a:lnTo>
                    <a:pt x="6989250" y="3010574"/>
                  </a:lnTo>
                  <a:lnTo>
                    <a:pt x="3680362" y="3010574"/>
                  </a:lnTo>
                  <a:cubicBezTo>
                    <a:pt x="3475202" y="3010574"/>
                    <a:pt x="3308887" y="2844259"/>
                    <a:pt x="3308887" y="2639099"/>
                  </a:cubicBezTo>
                  <a:lnTo>
                    <a:pt x="3308888" y="2639094"/>
                  </a:lnTo>
                  <a:lnTo>
                    <a:pt x="3308888" y="742950"/>
                  </a:lnTo>
                  <a:lnTo>
                    <a:pt x="371475" y="742950"/>
                  </a:lnTo>
                  <a:cubicBezTo>
                    <a:pt x="166315" y="742950"/>
                    <a:pt x="0" y="576635"/>
                    <a:pt x="0" y="371475"/>
                  </a:cubicBezTo>
                  <a:cubicBezTo>
                    <a:pt x="0" y="166315"/>
                    <a:pt x="166315" y="0"/>
                    <a:pt x="371475" y="0"/>
                  </a:cubicBezTo>
                  <a:close/>
                </a:path>
              </a:pathLst>
            </a:custGeom>
            <a:gradFill>
              <a:gsLst>
                <a:gs pos="85500">
                  <a:schemeClr val="bg1">
                    <a:lumMod val="75000"/>
                  </a:schemeClr>
                </a:gs>
                <a:gs pos="71000">
                  <a:schemeClr val="bg1">
                    <a:lumMod val="95000"/>
                  </a:schemeClr>
                </a:gs>
                <a:gs pos="54000">
                  <a:schemeClr val="bg1">
                    <a:lumMod val="75000"/>
                  </a:schemeClr>
                </a:gs>
                <a:gs pos="37000">
                  <a:schemeClr val="bg1">
                    <a:lumMod val="95000"/>
                  </a:schemeClr>
                </a:gs>
                <a:gs pos="19000">
                  <a:schemeClr val="bg1">
                    <a:lumMod val="75000"/>
                  </a:schemeClr>
                </a:gs>
                <a:gs pos="100000">
                  <a:schemeClr val="bg1">
                    <a:lumMod val="95000"/>
                  </a:schemeClr>
                </a:gs>
                <a:gs pos="0">
                  <a:schemeClr val="bg1">
                    <a:lumMod val="95000"/>
                  </a:schemeClr>
                </a:gs>
              </a:gsLst>
              <a:lin ang="6000000" scaled="0"/>
            </a:gradFill>
            <a:ln w="31750">
              <a:noFill/>
            </a:ln>
            <a:effectLst>
              <a:outerShdw blurRad="50800" dist="38100" dir="2700000" algn="tl" rotWithShape="0">
                <a:prstClr val="black">
                  <a:alpha val="40000"/>
                </a:prstClr>
              </a:outerShdw>
            </a:effectLst>
            <a:scene3d>
              <a:camera prst="perspectiveRelaxedModerately"/>
              <a:lightRig rig="threePt" dir="t">
                <a:rot lat="0" lon="0" rev="0"/>
              </a:lightRig>
            </a:scene3d>
            <a:sp3d extrusionH="368300" prstMaterial="matte">
              <a:extrusionClr>
                <a:schemeClr val="bg1">
                  <a:lumMod val="65000"/>
                </a:schemeClr>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nvGrpSpPr>
          <p:cNvPr id="21" name="组合 20"/>
          <p:cNvGrpSpPr/>
          <p:nvPr/>
        </p:nvGrpSpPr>
        <p:grpSpPr>
          <a:xfrm>
            <a:off x="2394430" y="3775716"/>
            <a:ext cx="882279" cy="881960"/>
            <a:chOff x="2392531" y="3776590"/>
            <a:chExt cx="882164" cy="882164"/>
          </a:xfrm>
        </p:grpSpPr>
        <p:sp>
          <p:nvSpPr>
            <p:cNvPr id="5" name="椭圆 4"/>
            <p:cNvSpPr/>
            <p:nvPr/>
          </p:nvSpPr>
          <p:spPr>
            <a:xfrm>
              <a:off x="2392531" y="3776590"/>
              <a:ext cx="882164" cy="882164"/>
            </a:xfrm>
            <a:prstGeom prst="ellipse">
              <a:avLst/>
            </a:prstGeom>
            <a:solidFill>
              <a:schemeClr val="accent1"/>
            </a:soli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10" name="文本框 17"/>
            <p:cNvSpPr txBox="1"/>
            <p:nvPr/>
          </p:nvSpPr>
          <p:spPr>
            <a:xfrm>
              <a:off x="2556766" y="3995696"/>
              <a:ext cx="528293"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张海山锐线体简" panose="02000000000000000000" pitchFamily="2" charset="-122"/>
                </a:rPr>
                <a:t>01</a:t>
              </a:r>
              <a:endParaRPr lang="zh-CN" altLang="en-US" sz="2400" dirty="0">
                <a:solidFill>
                  <a:schemeClr val="bg1"/>
                </a:solidFill>
                <a:latin typeface="Impact" panose="020B0806030902050204" pitchFamily="34" charset="0"/>
                <a:ea typeface="张海山锐线体简" panose="02000000000000000000" pitchFamily="2" charset="-122"/>
              </a:endParaRPr>
            </a:p>
          </p:txBody>
        </p:sp>
      </p:grpSp>
      <p:grpSp>
        <p:nvGrpSpPr>
          <p:cNvPr id="23" name="组合 22"/>
          <p:cNvGrpSpPr/>
          <p:nvPr/>
        </p:nvGrpSpPr>
        <p:grpSpPr>
          <a:xfrm>
            <a:off x="4726455" y="2373091"/>
            <a:ext cx="882279" cy="881960"/>
            <a:chOff x="4724252" y="2373641"/>
            <a:chExt cx="882164" cy="882164"/>
          </a:xfrm>
        </p:grpSpPr>
        <p:sp>
          <p:nvSpPr>
            <p:cNvPr id="6" name="椭圆 5"/>
            <p:cNvSpPr/>
            <p:nvPr/>
          </p:nvSpPr>
          <p:spPr>
            <a:xfrm>
              <a:off x="4724252" y="2373641"/>
              <a:ext cx="882164" cy="882164"/>
            </a:xfrm>
            <a:prstGeom prst="ellipse">
              <a:avLst/>
            </a:prstGeom>
            <a:solidFill>
              <a:schemeClr val="accent2"/>
            </a:soli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13" name="文本框 21"/>
            <p:cNvSpPr txBox="1"/>
            <p:nvPr/>
          </p:nvSpPr>
          <p:spPr>
            <a:xfrm>
              <a:off x="4898267" y="2596842"/>
              <a:ext cx="528293"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张海山锐线体简" panose="02000000000000000000" pitchFamily="2" charset="-122"/>
                </a:rPr>
                <a:t>02</a:t>
              </a:r>
              <a:endParaRPr lang="zh-CN" altLang="en-US" sz="2400" dirty="0">
                <a:solidFill>
                  <a:schemeClr val="bg1"/>
                </a:solidFill>
                <a:latin typeface="Impact" panose="020B0806030902050204" pitchFamily="34" charset="0"/>
                <a:ea typeface="张海山锐线体简" panose="02000000000000000000" pitchFamily="2" charset="-122"/>
              </a:endParaRPr>
            </a:p>
          </p:txBody>
        </p:sp>
      </p:grpSp>
      <p:grpSp>
        <p:nvGrpSpPr>
          <p:cNvPr id="24" name="组合 23"/>
          <p:cNvGrpSpPr/>
          <p:nvPr/>
        </p:nvGrpSpPr>
        <p:grpSpPr>
          <a:xfrm>
            <a:off x="5717137" y="3775716"/>
            <a:ext cx="882279" cy="881960"/>
            <a:chOff x="5714805" y="3776590"/>
            <a:chExt cx="882164" cy="882164"/>
          </a:xfrm>
        </p:grpSpPr>
        <p:sp>
          <p:nvSpPr>
            <p:cNvPr id="7" name="椭圆 6"/>
            <p:cNvSpPr/>
            <p:nvPr/>
          </p:nvSpPr>
          <p:spPr>
            <a:xfrm>
              <a:off x="5714805" y="3776590"/>
              <a:ext cx="882164" cy="882164"/>
            </a:xfrm>
            <a:prstGeom prst="ellipse">
              <a:avLst/>
            </a:prstGeom>
            <a:solidFill>
              <a:schemeClr val="accent3"/>
            </a:soli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16" name="文本框 24"/>
            <p:cNvSpPr txBox="1"/>
            <p:nvPr/>
          </p:nvSpPr>
          <p:spPr>
            <a:xfrm>
              <a:off x="5888820" y="3997321"/>
              <a:ext cx="528293"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张海山锐线体简" panose="02000000000000000000" pitchFamily="2" charset="-122"/>
                </a:rPr>
                <a:t>03</a:t>
              </a:r>
              <a:endParaRPr lang="zh-CN" altLang="en-US" sz="2400" dirty="0">
                <a:solidFill>
                  <a:schemeClr val="bg1"/>
                </a:solidFill>
                <a:latin typeface="Impact" panose="020B0806030902050204" pitchFamily="34" charset="0"/>
                <a:ea typeface="张海山锐线体简" panose="02000000000000000000" pitchFamily="2" charset="-122"/>
              </a:endParaRPr>
            </a:p>
          </p:txBody>
        </p:sp>
      </p:grpSp>
      <p:grpSp>
        <p:nvGrpSpPr>
          <p:cNvPr id="26" name="组合 25"/>
          <p:cNvGrpSpPr/>
          <p:nvPr/>
        </p:nvGrpSpPr>
        <p:grpSpPr>
          <a:xfrm>
            <a:off x="8206382" y="2182531"/>
            <a:ext cx="882279" cy="881960"/>
            <a:chOff x="8203726" y="2183036"/>
            <a:chExt cx="882164" cy="882164"/>
          </a:xfrm>
        </p:grpSpPr>
        <p:sp>
          <p:nvSpPr>
            <p:cNvPr id="8" name="椭圆 7"/>
            <p:cNvSpPr/>
            <p:nvPr/>
          </p:nvSpPr>
          <p:spPr>
            <a:xfrm>
              <a:off x="8203726" y="2183036"/>
              <a:ext cx="882164" cy="882164"/>
            </a:xfrm>
            <a:prstGeom prst="ellipse">
              <a:avLst/>
            </a:prstGeom>
            <a:solidFill>
              <a:schemeClr val="accent4"/>
            </a:soli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19" name="文本框 27"/>
            <p:cNvSpPr txBox="1"/>
            <p:nvPr/>
          </p:nvSpPr>
          <p:spPr>
            <a:xfrm>
              <a:off x="8377741" y="2403767"/>
              <a:ext cx="528293"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张海山锐线体简" panose="02000000000000000000" pitchFamily="2" charset="-122"/>
                </a:rPr>
                <a:t>04</a:t>
              </a:r>
              <a:endParaRPr lang="zh-CN" altLang="en-US" sz="2400" dirty="0">
                <a:solidFill>
                  <a:schemeClr val="bg1"/>
                </a:solidFill>
                <a:latin typeface="Impact" panose="020B0806030902050204" pitchFamily="34" charset="0"/>
                <a:ea typeface="张海山锐线体简" panose="02000000000000000000" pitchFamily="2" charset="-122"/>
              </a:endParaRPr>
            </a:p>
          </p:txBody>
        </p:sp>
      </p:grpSp>
      <p:grpSp>
        <p:nvGrpSpPr>
          <p:cNvPr id="33" name="组合 32"/>
          <p:cNvGrpSpPr/>
          <p:nvPr/>
        </p:nvGrpSpPr>
        <p:grpSpPr>
          <a:xfrm>
            <a:off x="2300920" y="3632724"/>
            <a:ext cx="1068997" cy="1863785"/>
            <a:chOff x="2499058" y="3318525"/>
            <a:chExt cx="1068858" cy="1864217"/>
          </a:xfrm>
        </p:grpSpPr>
        <p:sp>
          <p:nvSpPr>
            <p:cNvPr id="34" name="弧形 33"/>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张海山锐线体简" panose="02000000000000000000" pitchFamily="2" charset="-122"/>
              </a:endParaRPr>
            </a:p>
          </p:txBody>
        </p:sp>
        <p:sp>
          <p:nvSpPr>
            <p:cNvPr id="35" name="椭圆 34"/>
            <p:cNvSpPr/>
            <p:nvPr/>
          </p:nvSpPr>
          <p:spPr>
            <a:xfrm>
              <a:off x="3009485" y="3318525"/>
              <a:ext cx="93725" cy="937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36" name="任意多边形 35"/>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37" name="椭圆 36"/>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nvGrpSpPr>
          <p:cNvPr id="38" name="组合 37"/>
          <p:cNvGrpSpPr/>
          <p:nvPr/>
        </p:nvGrpSpPr>
        <p:grpSpPr>
          <a:xfrm>
            <a:off x="5617274" y="3632724"/>
            <a:ext cx="1068997" cy="1863785"/>
            <a:chOff x="2499058" y="3318525"/>
            <a:chExt cx="1068858" cy="1864217"/>
          </a:xfrm>
        </p:grpSpPr>
        <p:sp>
          <p:nvSpPr>
            <p:cNvPr id="39" name="弧形 38"/>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张海山锐线体简" panose="02000000000000000000" pitchFamily="2" charset="-122"/>
              </a:endParaRPr>
            </a:p>
          </p:txBody>
        </p:sp>
        <p:sp>
          <p:nvSpPr>
            <p:cNvPr id="40" name="椭圆 39"/>
            <p:cNvSpPr/>
            <p:nvPr/>
          </p:nvSpPr>
          <p:spPr>
            <a:xfrm>
              <a:off x="3009485" y="3318525"/>
              <a:ext cx="93725" cy="937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41" name="任意多边形 40"/>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42" name="椭圆 41"/>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nvGrpSpPr>
          <p:cNvPr id="43" name="组合 42"/>
          <p:cNvGrpSpPr/>
          <p:nvPr/>
        </p:nvGrpSpPr>
        <p:grpSpPr>
          <a:xfrm flipH="1" flipV="1">
            <a:off x="4665676" y="1552508"/>
            <a:ext cx="1068997" cy="1863785"/>
            <a:chOff x="2499058" y="3318525"/>
            <a:chExt cx="1068858" cy="1864217"/>
          </a:xfrm>
        </p:grpSpPr>
        <p:sp>
          <p:nvSpPr>
            <p:cNvPr id="44" name="弧形 43"/>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张海山锐线体简" panose="02000000000000000000" pitchFamily="2" charset="-122"/>
              </a:endParaRPr>
            </a:p>
          </p:txBody>
        </p:sp>
        <p:sp>
          <p:nvSpPr>
            <p:cNvPr id="45" name="椭圆 44"/>
            <p:cNvSpPr/>
            <p:nvPr/>
          </p:nvSpPr>
          <p:spPr>
            <a:xfrm>
              <a:off x="3009485" y="3318525"/>
              <a:ext cx="93725" cy="937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46" name="任意多边形 45"/>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47" name="椭圆 46"/>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nvGrpSpPr>
          <p:cNvPr id="48" name="组合 47"/>
          <p:cNvGrpSpPr/>
          <p:nvPr/>
        </p:nvGrpSpPr>
        <p:grpSpPr>
          <a:xfrm flipH="1" flipV="1">
            <a:off x="8118591" y="1349992"/>
            <a:ext cx="1068997" cy="1863785"/>
            <a:chOff x="2499058" y="3318525"/>
            <a:chExt cx="1068858" cy="1864217"/>
          </a:xfrm>
        </p:grpSpPr>
        <p:sp>
          <p:nvSpPr>
            <p:cNvPr id="49" name="弧形 48"/>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张海山锐线体简" panose="02000000000000000000" pitchFamily="2" charset="-122"/>
              </a:endParaRPr>
            </a:p>
          </p:txBody>
        </p:sp>
        <p:sp>
          <p:nvSpPr>
            <p:cNvPr id="50" name="椭圆 49"/>
            <p:cNvSpPr/>
            <p:nvPr/>
          </p:nvSpPr>
          <p:spPr>
            <a:xfrm>
              <a:off x="3009485" y="3318525"/>
              <a:ext cx="93725" cy="937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51" name="任意多边形 50"/>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52" name="椭圆 51"/>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grpSp>
        <p:nvGrpSpPr>
          <p:cNvPr id="32" name="组合 31"/>
          <p:cNvGrpSpPr/>
          <p:nvPr/>
        </p:nvGrpSpPr>
        <p:grpSpPr>
          <a:xfrm>
            <a:off x="1598176" y="1391452"/>
            <a:ext cx="3116172" cy="1168119"/>
            <a:chOff x="1596381" y="1391773"/>
            <a:chExt cx="3115766" cy="1168389"/>
          </a:xfrm>
        </p:grpSpPr>
        <p:sp>
          <p:nvSpPr>
            <p:cNvPr id="28" name="文本框 39"/>
            <p:cNvSpPr txBox="1"/>
            <p:nvPr/>
          </p:nvSpPr>
          <p:spPr>
            <a:xfrm>
              <a:off x="2987095" y="1391773"/>
              <a:ext cx="1725052" cy="400110"/>
            </a:xfrm>
            <a:prstGeom prst="rect">
              <a:avLst/>
            </a:prstGeom>
            <a:noFill/>
          </p:spPr>
          <p:txBody>
            <a:bodyPr wrap="square" rtlCol="0">
              <a:spAutoFit/>
            </a:bodyPr>
            <a:lstStyle/>
            <a:p>
              <a:r>
                <a:rPr lang="zh-CN" altLang="en-US" sz="20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53" name="文本框 113"/>
            <p:cNvSpPr txBox="1"/>
            <p:nvPr/>
          </p:nvSpPr>
          <p:spPr>
            <a:xfrm>
              <a:off x="1596381" y="1775332"/>
              <a:ext cx="3096344" cy="784830"/>
            </a:xfrm>
            <a:prstGeom prst="rect">
              <a:avLst/>
            </a:prstGeom>
            <a:noFill/>
          </p:spPr>
          <p:txBody>
            <a:bodyPr wrap="square" rtlCol="0">
              <a:spAutoFit/>
            </a:bodyPr>
            <a:lstStyle/>
            <a:p>
              <a:pPr algn="r">
                <a:lnSpc>
                  <a:spcPct val="150000"/>
                </a:lnSpc>
              </a:pPr>
              <a:r>
                <a:rPr lang="zh-CN" altLang="en-US" sz="1000" dirty="0">
                  <a:solidFill>
                    <a:schemeClr val="tx1">
                      <a:lumMod val="50000"/>
                      <a:lumOff val="50000"/>
                    </a:schemeClr>
                  </a:solidFill>
                  <a:latin typeface="张海山锐线体简" panose="02000000000000000000" pitchFamily="2" charset="-122"/>
                  <a:ea typeface="张海山锐线体简" panose="02000000000000000000" pitchFamily="2" charset="-122"/>
                </a:rPr>
                <a:t>单击添加详细文字说明，或复制文本黏贴自此右键只保留文字单击添加详细文字说明，或复制文本黏贴自此右键只保留文字</a:t>
              </a:r>
            </a:p>
          </p:txBody>
        </p:sp>
      </p:grpSp>
      <p:grpSp>
        <p:nvGrpSpPr>
          <p:cNvPr id="30" name="组合 29"/>
          <p:cNvGrpSpPr/>
          <p:nvPr/>
        </p:nvGrpSpPr>
        <p:grpSpPr>
          <a:xfrm>
            <a:off x="5434696" y="1175601"/>
            <a:ext cx="2754501" cy="1166520"/>
            <a:chOff x="5432401" y="1175873"/>
            <a:chExt cx="2754142" cy="1166790"/>
          </a:xfrm>
        </p:grpSpPr>
        <p:sp>
          <p:nvSpPr>
            <p:cNvPr id="31" name="文本框 42"/>
            <p:cNvSpPr txBox="1"/>
            <p:nvPr/>
          </p:nvSpPr>
          <p:spPr>
            <a:xfrm>
              <a:off x="6461491" y="1175873"/>
              <a:ext cx="1725052" cy="400110"/>
            </a:xfrm>
            <a:prstGeom prst="rect">
              <a:avLst/>
            </a:prstGeom>
            <a:noFill/>
          </p:spPr>
          <p:txBody>
            <a:bodyPr wrap="square" rtlCol="0">
              <a:spAutoFit/>
            </a:bodyPr>
            <a:lstStyle/>
            <a:p>
              <a:r>
                <a:rPr lang="zh-CN" altLang="en-US" sz="20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54" name="文本框 113"/>
            <p:cNvSpPr txBox="1"/>
            <p:nvPr/>
          </p:nvSpPr>
          <p:spPr>
            <a:xfrm>
              <a:off x="5432401" y="1557833"/>
              <a:ext cx="2754142" cy="784830"/>
            </a:xfrm>
            <a:prstGeom prst="rect">
              <a:avLst/>
            </a:prstGeom>
            <a:noFill/>
          </p:spPr>
          <p:txBody>
            <a:bodyPr wrap="square" rtlCol="0">
              <a:spAutoFit/>
            </a:bodyPr>
            <a:lstStyle/>
            <a:p>
              <a:pPr algn="r">
                <a:lnSpc>
                  <a:spcPct val="150000"/>
                </a:lnSpc>
              </a:pPr>
              <a:r>
                <a:rPr lang="zh-CN" altLang="en-US" sz="1000" dirty="0">
                  <a:solidFill>
                    <a:schemeClr val="tx1">
                      <a:lumMod val="50000"/>
                      <a:lumOff val="50000"/>
                    </a:schemeClr>
                  </a:solidFill>
                  <a:latin typeface="张海山锐线体简" panose="02000000000000000000" pitchFamily="2" charset="-122"/>
                  <a:ea typeface="张海山锐线体简" panose="02000000000000000000" pitchFamily="2" charset="-122"/>
                </a:rPr>
                <a:t>单击添加详细文字说明，或复制文本黏贴自此右键只保留文字单击添加详细文字说明，或复制文本黏贴自此右键只保留文字</a:t>
              </a:r>
            </a:p>
          </p:txBody>
        </p:sp>
      </p:grpSp>
      <p:grpSp>
        <p:nvGrpSpPr>
          <p:cNvPr id="27" name="组合 26"/>
          <p:cNvGrpSpPr/>
          <p:nvPr/>
        </p:nvGrpSpPr>
        <p:grpSpPr>
          <a:xfrm>
            <a:off x="3326583" y="5260714"/>
            <a:ext cx="2773497" cy="1184666"/>
            <a:chOff x="3324562" y="5261932"/>
            <a:chExt cx="2773136" cy="1184940"/>
          </a:xfrm>
        </p:grpSpPr>
        <p:sp>
          <p:nvSpPr>
            <p:cNvPr id="22" name="文本框 30"/>
            <p:cNvSpPr txBox="1"/>
            <p:nvPr/>
          </p:nvSpPr>
          <p:spPr>
            <a:xfrm>
              <a:off x="3324562" y="5261932"/>
              <a:ext cx="1725052" cy="400110"/>
            </a:xfrm>
            <a:prstGeom prst="rect">
              <a:avLst/>
            </a:prstGeom>
            <a:noFill/>
          </p:spPr>
          <p:txBody>
            <a:bodyPr wrap="square" rtlCol="0">
              <a:spAutoFit/>
            </a:bodyPr>
            <a:lstStyle/>
            <a:p>
              <a:r>
                <a:rPr lang="zh-CN" altLang="en-US" sz="20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55" name="文本框 113"/>
            <p:cNvSpPr txBox="1"/>
            <p:nvPr/>
          </p:nvSpPr>
          <p:spPr>
            <a:xfrm>
              <a:off x="3350806" y="5662042"/>
              <a:ext cx="2746892" cy="784830"/>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张海山锐线体简" panose="02000000000000000000" pitchFamily="2" charset="-122"/>
                  <a:ea typeface="张海山锐线体简" panose="02000000000000000000" pitchFamily="2" charset="-122"/>
                </a:rPr>
                <a:t>单击添加详细文字说明，或复制文本黏贴自此右键只保留文字单击添加详细文字说明，或复制文本黏贴自此右键只保留文字</a:t>
              </a:r>
            </a:p>
          </p:txBody>
        </p:sp>
      </p:grpSp>
      <p:grpSp>
        <p:nvGrpSpPr>
          <p:cNvPr id="29" name="组合 28"/>
          <p:cNvGrpSpPr/>
          <p:nvPr/>
        </p:nvGrpSpPr>
        <p:grpSpPr>
          <a:xfrm>
            <a:off x="6680676" y="5260714"/>
            <a:ext cx="3089796" cy="1112674"/>
            <a:chOff x="6678220" y="5261932"/>
            <a:chExt cx="3089394" cy="1112932"/>
          </a:xfrm>
        </p:grpSpPr>
        <p:sp>
          <p:nvSpPr>
            <p:cNvPr id="25" name="文本框 36"/>
            <p:cNvSpPr txBox="1"/>
            <p:nvPr/>
          </p:nvSpPr>
          <p:spPr>
            <a:xfrm>
              <a:off x="6678220" y="5261932"/>
              <a:ext cx="1725052" cy="400110"/>
            </a:xfrm>
            <a:prstGeom prst="rect">
              <a:avLst/>
            </a:prstGeom>
            <a:noFill/>
          </p:spPr>
          <p:txBody>
            <a:bodyPr wrap="square" rtlCol="0">
              <a:spAutoFit/>
            </a:bodyPr>
            <a:lstStyle/>
            <a:p>
              <a:r>
                <a:rPr lang="zh-CN" altLang="en-US" sz="20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56" name="文本框 113"/>
            <p:cNvSpPr txBox="1"/>
            <p:nvPr/>
          </p:nvSpPr>
          <p:spPr>
            <a:xfrm>
              <a:off x="6683812" y="5590034"/>
              <a:ext cx="3083802" cy="784830"/>
            </a:xfrm>
            <a:prstGeom prst="rect">
              <a:avLst/>
            </a:prstGeom>
            <a:noFill/>
          </p:spPr>
          <p:txBody>
            <a:bodyPr wrap="square" rtlCol="0">
              <a:spAutoFit/>
            </a:bodyPr>
            <a:lstStyle/>
            <a:p>
              <a:pPr>
                <a:lnSpc>
                  <a:spcPct val="150000"/>
                </a:lnSpc>
              </a:pPr>
              <a:r>
                <a:rPr lang="zh-CN" altLang="en-US" sz="1000" dirty="0">
                  <a:solidFill>
                    <a:schemeClr val="tx1">
                      <a:lumMod val="50000"/>
                      <a:lumOff val="50000"/>
                    </a:schemeClr>
                  </a:solidFill>
                  <a:latin typeface="张海山锐线体简" panose="02000000000000000000" pitchFamily="2" charset="-122"/>
                  <a:ea typeface="张海山锐线体简" panose="02000000000000000000" pitchFamily="2" charset="-122"/>
                </a:rPr>
                <a:t>单击添加详细文字说明，或复制文本黏贴自此右键只保留文字单击添加详细文字说明，或复制文本黏贴自此右键只保留文字</a:t>
              </a:r>
            </a:p>
          </p:txBody>
        </p:sp>
      </p:grpSp>
      <p:sp>
        <p:nvSpPr>
          <p:cNvPr id="57"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发展现状</a:t>
            </a:r>
          </a:p>
        </p:txBody>
      </p:sp>
      <p:cxnSp>
        <p:nvCxnSpPr>
          <p:cNvPr id="58" name="直接连接符 57"/>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100" fill="hold"/>
                                            <p:tgtEl>
                                              <p:spTgt spid="21"/>
                                            </p:tgtEl>
                                            <p:attrNameLst>
                                              <p:attrName>ppt_w</p:attrName>
                                            </p:attrNameLst>
                                          </p:cBhvr>
                                          <p:tavLst>
                                            <p:tav tm="0">
                                              <p:val>
                                                <p:fltVal val="0"/>
                                              </p:val>
                                            </p:tav>
                                            <p:tav tm="100000">
                                              <p:val>
                                                <p:strVal val="#ppt_w"/>
                                              </p:val>
                                            </p:tav>
                                          </p:tavLst>
                                        </p:anim>
                                        <p:anim calcmode="lin" valueType="num">
                                          <p:cBhvr>
                                            <p:cTn id="13" dur="100" fill="hold"/>
                                            <p:tgtEl>
                                              <p:spTgt spid="21"/>
                                            </p:tgtEl>
                                            <p:attrNameLst>
                                              <p:attrName>ppt_h</p:attrName>
                                            </p:attrNameLst>
                                          </p:cBhvr>
                                          <p:tavLst>
                                            <p:tav tm="0">
                                              <p:val>
                                                <p:fltVal val="0"/>
                                              </p:val>
                                            </p:tav>
                                            <p:tav tm="100000">
                                              <p:val>
                                                <p:strVal val="#ppt_h"/>
                                              </p:val>
                                            </p:tav>
                                          </p:tavLst>
                                        </p:anim>
                                        <p:animEffect transition="in" filter="fade">
                                          <p:cBhvr>
                                            <p:cTn id="14" dur="100"/>
                                            <p:tgtEl>
                                              <p:spTgt spid="21"/>
                                            </p:tgtEl>
                                          </p:cBhvr>
                                        </p:animEffect>
                                      </p:childTnLst>
                                    </p:cTn>
                                  </p:par>
                                  <p:par>
                                    <p:cTn id="15" presetID="6" presetClass="emph" presetSubtype="0" fill="hold" nodeType="withEffect">
                                      <p:stCondLst>
                                        <p:cond delay="100"/>
                                      </p:stCondLst>
                                      <p:childTnLst>
                                        <p:animScale>
                                          <p:cBhvr>
                                            <p:cTn id="16" dur="100" fill="hold"/>
                                            <p:tgtEl>
                                              <p:spTgt spid="21"/>
                                            </p:tgtEl>
                                          </p:cBhvr>
                                          <p:by x="110000" y="110000"/>
                                        </p:animScale>
                                      </p:childTnLst>
                                    </p:cTn>
                                  </p:par>
                                  <p:par>
                                    <p:cTn id="17" presetID="6" presetClass="emph" presetSubtype="0" fill="hold" nodeType="withEffect">
                                      <p:stCondLst>
                                        <p:cond delay="200"/>
                                      </p:stCondLst>
                                      <p:childTnLst>
                                        <p:animScale>
                                          <p:cBhvr>
                                            <p:cTn id="18" dur="200" fill="hold"/>
                                            <p:tgtEl>
                                              <p:spTgt spid="21"/>
                                            </p:tgtEl>
                                          </p:cBhvr>
                                          <p:by x="90000" y="90000"/>
                                        </p:animScale>
                                      </p:childTnLst>
                                    </p:cTn>
                                  </p:par>
                                  <p:par>
                                    <p:cTn id="19" presetID="6" presetClass="emph" presetSubtype="0" fill="hold" nodeType="withEffect">
                                      <p:stCondLst>
                                        <p:cond delay="400"/>
                                      </p:stCondLst>
                                      <p:childTnLst>
                                        <p:animScale>
                                          <p:cBhvr>
                                            <p:cTn id="20" dur="100" fill="hold"/>
                                            <p:tgtEl>
                                              <p:spTgt spid="21"/>
                                            </p:tgtEl>
                                          </p:cBhvr>
                                          <p:by x="105000" y="105000"/>
                                        </p:animScale>
                                      </p:childTnLst>
                                    </p:cTn>
                                  </p:par>
                                  <p:par>
                                    <p:cTn id="21" presetID="6" presetClass="emph" presetSubtype="0" fill="hold" nodeType="withEffect">
                                      <p:stCondLst>
                                        <p:cond delay="500"/>
                                      </p:stCondLst>
                                      <p:childTnLst>
                                        <p:animScale>
                                          <p:cBhvr>
                                            <p:cTn id="22" dur="200" fill="hold"/>
                                            <p:tgtEl>
                                              <p:spTgt spid="21"/>
                                            </p:tgtEl>
                                          </p:cBhvr>
                                          <p:by x="95000" y="95000"/>
                                        </p:animScale>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up)">
                                          <p:cBhvr>
                                            <p:cTn id="26" dur="500"/>
                                            <p:tgtEl>
                                              <p:spTgt spid="33"/>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100" fill="hold"/>
                                            <p:tgtEl>
                                              <p:spTgt spid="23"/>
                                            </p:tgtEl>
                                            <p:attrNameLst>
                                              <p:attrName>ppt_w</p:attrName>
                                            </p:attrNameLst>
                                          </p:cBhvr>
                                          <p:tavLst>
                                            <p:tav tm="0">
                                              <p:val>
                                                <p:fltVal val="0"/>
                                              </p:val>
                                            </p:tav>
                                            <p:tav tm="100000">
                                              <p:val>
                                                <p:strVal val="#ppt_w"/>
                                              </p:val>
                                            </p:tav>
                                          </p:tavLst>
                                        </p:anim>
                                        <p:anim calcmode="lin" valueType="num">
                                          <p:cBhvr>
                                            <p:cTn id="35" dur="100" fill="hold"/>
                                            <p:tgtEl>
                                              <p:spTgt spid="23"/>
                                            </p:tgtEl>
                                            <p:attrNameLst>
                                              <p:attrName>ppt_h</p:attrName>
                                            </p:attrNameLst>
                                          </p:cBhvr>
                                          <p:tavLst>
                                            <p:tav tm="0">
                                              <p:val>
                                                <p:fltVal val="0"/>
                                              </p:val>
                                            </p:tav>
                                            <p:tav tm="100000">
                                              <p:val>
                                                <p:strVal val="#ppt_h"/>
                                              </p:val>
                                            </p:tav>
                                          </p:tavLst>
                                        </p:anim>
                                        <p:animEffect transition="in" filter="fade">
                                          <p:cBhvr>
                                            <p:cTn id="36" dur="100"/>
                                            <p:tgtEl>
                                              <p:spTgt spid="23"/>
                                            </p:tgtEl>
                                          </p:cBhvr>
                                        </p:animEffect>
                                      </p:childTnLst>
                                    </p:cTn>
                                  </p:par>
                                  <p:par>
                                    <p:cTn id="37" presetID="6" presetClass="emph" presetSubtype="0" fill="hold" nodeType="withEffect">
                                      <p:stCondLst>
                                        <p:cond delay="100"/>
                                      </p:stCondLst>
                                      <p:childTnLst>
                                        <p:animScale>
                                          <p:cBhvr>
                                            <p:cTn id="38" dur="100" fill="hold"/>
                                            <p:tgtEl>
                                              <p:spTgt spid="23"/>
                                            </p:tgtEl>
                                          </p:cBhvr>
                                          <p:by x="110000" y="110000"/>
                                        </p:animScale>
                                      </p:childTnLst>
                                    </p:cTn>
                                  </p:par>
                                  <p:par>
                                    <p:cTn id="39" presetID="6" presetClass="emph" presetSubtype="0" fill="hold" nodeType="withEffect">
                                      <p:stCondLst>
                                        <p:cond delay="200"/>
                                      </p:stCondLst>
                                      <p:childTnLst>
                                        <p:animScale>
                                          <p:cBhvr>
                                            <p:cTn id="40" dur="200" fill="hold"/>
                                            <p:tgtEl>
                                              <p:spTgt spid="23"/>
                                            </p:tgtEl>
                                          </p:cBhvr>
                                          <p:by x="90000" y="90000"/>
                                        </p:animScale>
                                      </p:childTnLst>
                                    </p:cTn>
                                  </p:par>
                                  <p:par>
                                    <p:cTn id="41" presetID="6" presetClass="emph" presetSubtype="0" fill="hold" nodeType="withEffect">
                                      <p:stCondLst>
                                        <p:cond delay="400"/>
                                      </p:stCondLst>
                                      <p:childTnLst>
                                        <p:animScale>
                                          <p:cBhvr>
                                            <p:cTn id="42" dur="100" fill="hold"/>
                                            <p:tgtEl>
                                              <p:spTgt spid="23"/>
                                            </p:tgtEl>
                                          </p:cBhvr>
                                          <p:by x="105000" y="105000"/>
                                        </p:animScale>
                                      </p:childTnLst>
                                    </p:cTn>
                                  </p:par>
                                  <p:par>
                                    <p:cTn id="43" presetID="6" presetClass="emph" presetSubtype="0" fill="hold" nodeType="withEffect">
                                      <p:stCondLst>
                                        <p:cond delay="500"/>
                                      </p:stCondLst>
                                      <p:childTnLst>
                                        <p:animScale>
                                          <p:cBhvr>
                                            <p:cTn id="44" dur="200" fill="hold"/>
                                            <p:tgtEl>
                                              <p:spTgt spid="23"/>
                                            </p:tgtEl>
                                          </p:cBhvr>
                                          <p:by x="95000" y="95000"/>
                                        </p:animScale>
                                      </p:childTnLst>
                                    </p:cTn>
                                  </p:par>
                                </p:childTnLst>
                              </p:cTn>
                            </p:par>
                            <p:par>
                              <p:cTn id="45" fill="hold">
                                <p:stCondLst>
                                  <p:cond delay="3000"/>
                                </p:stCondLst>
                                <p:childTnLst>
                                  <p:par>
                                    <p:cTn id="46" presetID="22" presetClass="entr" presetSubtype="4"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down)">
                                          <p:cBhvr>
                                            <p:cTn id="48" dur="500"/>
                                            <p:tgtEl>
                                              <p:spTgt spid="43"/>
                                            </p:tgtEl>
                                          </p:cBhvr>
                                        </p:animEffect>
                                      </p:childTnLst>
                                    </p:cTn>
                                  </p:par>
                                </p:childTnLst>
                              </p:cTn>
                            </p:par>
                            <p:par>
                              <p:cTn id="49" fill="hold">
                                <p:stCondLst>
                                  <p:cond delay="3500"/>
                                </p:stCondLst>
                                <p:childTnLst>
                                  <p:par>
                                    <p:cTn id="50" presetID="22" presetClass="entr" presetSubtype="2"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right)">
                                          <p:cBhvr>
                                            <p:cTn id="52" dur="500"/>
                                            <p:tgtEl>
                                              <p:spTgt spid="32"/>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100" fill="hold"/>
                                            <p:tgtEl>
                                              <p:spTgt spid="24"/>
                                            </p:tgtEl>
                                            <p:attrNameLst>
                                              <p:attrName>ppt_w</p:attrName>
                                            </p:attrNameLst>
                                          </p:cBhvr>
                                          <p:tavLst>
                                            <p:tav tm="0">
                                              <p:val>
                                                <p:fltVal val="0"/>
                                              </p:val>
                                            </p:tav>
                                            <p:tav tm="100000">
                                              <p:val>
                                                <p:strVal val="#ppt_w"/>
                                              </p:val>
                                            </p:tav>
                                          </p:tavLst>
                                        </p:anim>
                                        <p:anim calcmode="lin" valueType="num">
                                          <p:cBhvr>
                                            <p:cTn id="57" dur="100" fill="hold"/>
                                            <p:tgtEl>
                                              <p:spTgt spid="24"/>
                                            </p:tgtEl>
                                            <p:attrNameLst>
                                              <p:attrName>ppt_h</p:attrName>
                                            </p:attrNameLst>
                                          </p:cBhvr>
                                          <p:tavLst>
                                            <p:tav tm="0">
                                              <p:val>
                                                <p:fltVal val="0"/>
                                              </p:val>
                                            </p:tav>
                                            <p:tav tm="100000">
                                              <p:val>
                                                <p:strVal val="#ppt_h"/>
                                              </p:val>
                                            </p:tav>
                                          </p:tavLst>
                                        </p:anim>
                                        <p:animEffect transition="in" filter="fade">
                                          <p:cBhvr>
                                            <p:cTn id="58" dur="100"/>
                                            <p:tgtEl>
                                              <p:spTgt spid="24"/>
                                            </p:tgtEl>
                                          </p:cBhvr>
                                        </p:animEffect>
                                      </p:childTnLst>
                                    </p:cTn>
                                  </p:par>
                                  <p:par>
                                    <p:cTn id="59" presetID="6" presetClass="emph" presetSubtype="0" fill="hold" nodeType="withEffect">
                                      <p:stCondLst>
                                        <p:cond delay="100"/>
                                      </p:stCondLst>
                                      <p:childTnLst>
                                        <p:animScale>
                                          <p:cBhvr>
                                            <p:cTn id="60" dur="100" fill="hold"/>
                                            <p:tgtEl>
                                              <p:spTgt spid="24"/>
                                            </p:tgtEl>
                                          </p:cBhvr>
                                          <p:by x="110000" y="110000"/>
                                        </p:animScale>
                                      </p:childTnLst>
                                    </p:cTn>
                                  </p:par>
                                  <p:par>
                                    <p:cTn id="61" presetID="6" presetClass="emph" presetSubtype="0" fill="hold" nodeType="withEffect">
                                      <p:stCondLst>
                                        <p:cond delay="200"/>
                                      </p:stCondLst>
                                      <p:childTnLst>
                                        <p:animScale>
                                          <p:cBhvr>
                                            <p:cTn id="62" dur="200" fill="hold"/>
                                            <p:tgtEl>
                                              <p:spTgt spid="24"/>
                                            </p:tgtEl>
                                          </p:cBhvr>
                                          <p:by x="90000" y="90000"/>
                                        </p:animScale>
                                      </p:childTnLst>
                                    </p:cTn>
                                  </p:par>
                                  <p:par>
                                    <p:cTn id="63" presetID="6" presetClass="emph" presetSubtype="0" fill="hold" nodeType="withEffect">
                                      <p:stCondLst>
                                        <p:cond delay="400"/>
                                      </p:stCondLst>
                                      <p:childTnLst>
                                        <p:animScale>
                                          <p:cBhvr>
                                            <p:cTn id="64" dur="100" fill="hold"/>
                                            <p:tgtEl>
                                              <p:spTgt spid="24"/>
                                            </p:tgtEl>
                                          </p:cBhvr>
                                          <p:by x="105000" y="105000"/>
                                        </p:animScale>
                                      </p:childTnLst>
                                    </p:cTn>
                                  </p:par>
                                  <p:par>
                                    <p:cTn id="65" presetID="6" presetClass="emph" presetSubtype="0" fill="hold" nodeType="withEffect">
                                      <p:stCondLst>
                                        <p:cond delay="500"/>
                                      </p:stCondLst>
                                      <p:childTnLst>
                                        <p:animScale>
                                          <p:cBhvr>
                                            <p:cTn id="66" dur="200" fill="hold"/>
                                            <p:tgtEl>
                                              <p:spTgt spid="24"/>
                                            </p:tgtEl>
                                          </p:cBhvr>
                                          <p:by x="95000" y="95000"/>
                                        </p:animScale>
                                      </p:childTnLst>
                                    </p:cTn>
                                  </p:par>
                                </p:childTnLst>
                              </p:cTn>
                            </p:par>
                            <p:par>
                              <p:cTn id="67" fill="hold">
                                <p:stCondLst>
                                  <p:cond delay="4500"/>
                                </p:stCondLst>
                                <p:childTnLst>
                                  <p:par>
                                    <p:cTn id="68" presetID="22" presetClass="entr" presetSubtype="1"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up)">
                                          <p:cBhvr>
                                            <p:cTn id="70" dur="500"/>
                                            <p:tgtEl>
                                              <p:spTgt spid="38"/>
                                            </p:tgtEl>
                                          </p:cBhvr>
                                        </p:animEffect>
                                      </p:childTnLst>
                                    </p:cTn>
                                  </p:par>
                                </p:childTnLst>
                              </p:cTn>
                            </p:par>
                            <p:par>
                              <p:cTn id="71" fill="hold">
                                <p:stCondLst>
                                  <p:cond delay="5000"/>
                                </p:stCondLst>
                                <p:childTnLst>
                                  <p:par>
                                    <p:cTn id="72" presetID="22" presetClass="entr" presetSubtype="8" fill="hold"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childTnLst>
                              </p:cTn>
                            </p:par>
                            <p:par>
                              <p:cTn id="75" fill="hold">
                                <p:stCondLst>
                                  <p:cond delay="5500"/>
                                </p:stCondLst>
                                <p:childTnLst>
                                  <p:par>
                                    <p:cTn id="76" presetID="53" presetClass="entr" presetSubtype="16" fill="hold"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100" fill="hold"/>
                                            <p:tgtEl>
                                              <p:spTgt spid="26"/>
                                            </p:tgtEl>
                                            <p:attrNameLst>
                                              <p:attrName>ppt_w</p:attrName>
                                            </p:attrNameLst>
                                          </p:cBhvr>
                                          <p:tavLst>
                                            <p:tav tm="0">
                                              <p:val>
                                                <p:fltVal val="0"/>
                                              </p:val>
                                            </p:tav>
                                            <p:tav tm="100000">
                                              <p:val>
                                                <p:strVal val="#ppt_w"/>
                                              </p:val>
                                            </p:tav>
                                          </p:tavLst>
                                        </p:anim>
                                        <p:anim calcmode="lin" valueType="num">
                                          <p:cBhvr>
                                            <p:cTn id="79" dur="100" fill="hold"/>
                                            <p:tgtEl>
                                              <p:spTgt spid="26"/>
                                            </p:tgtEl>
                                            <p:attrNameLst>
                                              <p:attrName>ppt_h</p:attrName>
                                            </p:attrNameLst>
                                          </p:cBhvr>
                                          <p:tavLst>
                                            <p:tav tm="0">
                                              <p:val>
                                                <p:fltVal val="0"/>
                                              </p:val>
                                            </p:tav>
                                            <p:tav tm="100000">
                                              <p:val>
                                                <p:strVal val="#ppt_h"/>
                                              </p:val>
                                            </p:tav>
                                          </p:tavLst>
                                        </p:anim>
                                        <p:animEffect transition="in" filter="fade">
                                          <p:cBhvr>
                                            <p:cTn id="80" dur="100"/>
                                            <p:tgtEl>
                                              <p:spTgt spid="26"/>
                                            </p:tgtEl>
                                          </p:cBhvr>
                                        </p:animEffect>
                                      </p:childTnLst>
                                    </p:cTn>
                                  </p:par>
                                  <p:par>
                                    <p:cTn id="81" presetID="6" presetClass="emph" presetSubtype="0" fill="hold" nodeType="withEffect">
                                      <p:stCondLst>
                                        <p:cond delay="100"/>
                                      </p:stCondLst>
                                      <p:childTnLst>
                                        <p:animScale>
                                          <p:cBhvr>
                                            <p:cTn id="82" dur="100" fill="hold"/>
                                            <p:tgtEl>
                                              <p:spTgt spid="26"/>
                                            </p:tgtEl>
                                          </p:cBhvr>
                                          <p:by x="110000" y="110000"/>
                                        </p:animScale>
                                      </p:childTnLst>
                                    </p:cTn>
                                  </p:par>
                                  <p:par>
                                    <p:cTn id="83" presetID="6" presetClass="emph" presetSubtype="0" fill="hold" nodeType="withEffect">
                                      <p:stCondLst>
                                        <p:cond delay="200"/>
                                      </p:stCondLst>
                                      <p:childTnLst>
                                        <p:animScale>
                                          <p:cBhvr>
                                            <p:cTn id="84" dur="200" fill="hold"/>
                                            <p:tgtEl>
                                              <p:spTgt spid="26"/>
                                            </p:tgtEl>
                                          </p:cBhvr>
                                          <p:by x="90000" y="90000"/>
                                        </p:animScale>
                                      </p:childTnLst>
                                    </p:cTn>
                                  </p:par>
                                  <p:par>
                                    <p:cTn id="85" presetID="6" presetClass="emph" presetSubtype="0" fill="hold" nodeType="withEffect">
                                      <p:stCondLst>
                                        <p:cond delay="400"/>
                                      </p:stCondLst>
                                      <p:childTnLst>
                                        <p:animScale>
                                          <p:cBhvr>
                                            <p:cTn id="86" dur="100" fill="hold"/>
                                            <p:tgtEl>
                                              <p:spTgt spid="26"/>
                                            </p:tgtEl>
                                          </p:cBhvr>
                                          <p:by x="105000" y="105000"/>
                                        </p:animScale>
                                      </p:childTnLst>
                                    </p:cTn>
                                  </p:par>
                                  <p:par>
                                    <p:cTn id="87" presetID="6" presetClass="emph" presetSubtype="0" fill="hold" nodeType="withEffect">
                                      <p:stCondLst>
                                        <p:cond delay="500"/>
                                      </p:stCondLst>
                                      <p:childTnLst>
                                        <p:animScale>
                                          <p:cBhvr>
                                            <p:cTn id="88" dur="200" fill="hold"/>
                                            <p:tgtEl>
                                              <p:spTgt spid="26"/>
                                            </p:tgtEl>
                                          </p:cBhvr>
                                          <p:by x="95000" y="95000"/>
                                        </p:animScale>
                                      </p:childTnLst>
                                    </p:cTn>
                                  </p:par>
                                </p:childTnLst>
                              </p:cTn>
                            </p:par>
                            <p:par>
                              <p:cTn id="89" fill="hold">
                                <p:stCondLst>
                                  <p:cond delay="6000"/>
                                </p:stCondLst>
                                <p:childTnLst>
                                  <p:par>
                                    <p:cTn id="90" presetID="22" presetClass="entr" presetSubtype="4" fill="hold" nodeType="after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wipe(down)">
                                          <p:cBhvr>
                                            <p:cTn id="92" dur="500"/>
                                            <p:tgtEl>
                                              <p:spTgt spid="48"/>
                                            </p:tgtEl>
                                          </p:cBhvr>
                                        </p:animEffect>
                                      </p:childTnLst>
                                    </p:cTn>
                                  </p:par>
                                </p:childTnLst>
                              </p:cTn>
                            </p:par>
                            <p:par>
                              <p:cTn id="93" fill="hold">
                                <p:stCondLst>
                                  <p:cond delay="6500"/>
                                </p:stCondLst>
                                <p:childTnLst>
                                  <p:par>
                                    <p:cTn id="94" presetID="22" presetClass="entr" presetSubtype="2" fill="hold"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right)">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100" fill="hold"/>
                                            <p:tgtEl>
                                              <p:spTgt spid="21"/>
                                            </p:tgtEl>
                                            <p:attrNameLst>
                                              <p:attrName>ppt_w</p:attrName>
                                            </p:attrNameLst>
                                          </p:cBhvr>
                                          <p:tavLst>
                                            <p:tav tm="0">
                                              <p:val>
                                                <p:fltVal val="0"/>
                                              </p:val>
                                            </p:tav>
                                            <p:tav tm="100000">
                                              <p:val>
                                                <p:strVal val="#ppt_w"/>
                                              </p:val>
                                            </p:tav>
                                          </p:tavLst>
                                        </p:anim>
                                        <p:anim calcmode="lin" valueType="num">
                                          <p:cBhvr>
                                            <p:cTn id="13" dur="100" fill="hold"/>
                                            <p:tgtEl>
                                              <p:spTgt spid="21"/>
                                            </p:tgtEl>
                                            <p:attrNameLst>
                                              <p:attrName>ppt_h</p:attrName>
                                            </p:attrNameLst>
                                          </p:cBhvr>
                                          <p:tavLst>
                                            <p:tav tm="0">
                                              <p:val>
                                                <p:fltVal val="0"/>
                                              </p:val>
                                            </p:tav>
                                            <p:tav tm="100000">
                                              <p:val>
                                                <p:strVal val="#ppt_h"/>
                                              </p:val>
                                            </p:tav>
                                          </p:tavLst>
                                        </p:anim>
                                        <p:animEffect transition="in" filter="fade">
                                          <p:cBhvr>
                                            <p:cTn id="14" dur="100"/>
                                            <p:tgtEl>
                                              <p:spTgt spid="21"/>
                                            </p:tgtEl>
                                          </p:cBhvr>
                                        </p:animEffect>
                                      </p:childTnLst>
                                    </p:cTn>
                                  </p:par>
                                  <p:par>
                                    <p:cTn id="15" presetID="6" presetClass="emph" presetSubtype="0" fill="hold" nodeType="withEffect">
                                      <p:stCondLst>
                                        <p:cond delay="100"/>
                                      </p:stCondLst>
                                      <p:childTnLst>
                                        <p:animScale>
                                          <p:cBhvr>
                                            <p:cTn id="16" dur="100" fill="hold"/>
                                            <p:tgtEl>
                                              <p:spTgt spid="21"/>
                                            </p:tgtEl>
                                          </p:cBhvr>
                                          <p:by x="110000" y="110000"/>
                                        </p:animScale>
                                      </p:childTnLst>
                                    </p:cTn>
                                  </p:par>
                                  <p:par>
                                    <p:cTn id="17" presetID="6" presetClass="emph" presetSubtype="0" fill="hold" nodeType="withEffect">
                                      <p:stCondLst>
                                        <p:cond delay="200"/>
                                      </p:stCondLst>
                                      <p:childTnLst>
                                        <p:animScale>
                                          <p:cBhvr>
                                            <p:cTn id="18" dur="200" fill="hold"/>
                                            <p:tgtEl>
                                              <p:spTgt spid="21"/>
                                            </p:tgtEl>
                                          </p:cBhvr>
                                          <p:by x="90000" y="90000"/>
                                        </p:animScale>
                                      </p:childTnLst>
                                    </p:cTn>
                                  </p:par>
                                  <p:par>
                                    <p:cTn id="19" presetID="6" presetClass="emph" presetSubtype="0" fill="hold" nodeType="withEffect">
                                      <p:stCondLst>
                                        <p:cond delay="400"/>
                                      </p:stCondLst>
                                      <p:childTnLst>
                                        <p:animScale>
                                          <p:cBhvr>
                                            <p:cTn id="20" dur="100" fill="hold"/>
                                            <p:tgtEl>
                                              <p:spTgt spid="21"/>
                                            </p:tgtEl>
                                          </p:cBhvr>
                                          <p:by x="105000" y="105000"/>
                                        </p:animScale>
                                      </p:childTnLst>
                                    </p:cTn>
                                  </p:par>
                                  <p:par>
                                    <p:cTn id="21" presetID="6" presetClass="emph" presetSubtype="0" fill="hold" nodeType="withEffect">
                                      <p:stCondLst>
                                        <p:cond delay="500"/>
                                      </p:stCondLst>
                                      <p:childTnLst>
                                        <p:animScale>
                                          <p:cBhvr>
                                            <p:cTn id="22" dur="200" fill="hold"/>
                                            <p:tgtEl>
                                              <p:spTgt spid="21"/>
                                            </p:tgtEl>
                                          </p:cBhvr>
                                          <p:by x="95000" y="95000"/>
                                        </p:animScale>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up)">
                                          <p:cBhvr>
                                            <p:cTn id="26" dur="500"/>
                                            <p:tgtEl>
                                              <p:spTgt spid="33"/>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100" fill="hold"/>
                                            <p:tgtEl>
                                              <p:spTgt spid="23"/>
                                            </p:tgtEl>
                                            <p:attrNameLst>
                                              <p:attrName>ppt_w</p:attrName>
                                            </p:attrNameLst>
                                          </p:cBhvr>
                                          <p:tavLst>
                                            <p:tav tm="0">
                                              <p:val>
                                                <p:fltVal val="0"/>
                                              </p:val>
                                            </p:tav>
                                            <p:tav tm="100000">
                                              <p:val>
                                                <p:strVal val="#ppt_w"/>
                                              </p:val>
                                            </p:tav>
                                          </p:tavLst>
                                        </p:anim>
                                        <p:anim calcmode="lin" valueType="num">
                                          <p:cBhvr>
                                            <p:cTn id="35" dur="100" fill="hold"/>
                                            <p:tgtEl>
                                              <p:spTgt spid="23"/>
                                            </p:tgtEl>
                                            <p:attrNameLst>
                                              <p:attrName>ppt_h</p:attrName>
                                            </p:attrNameLst>
                                          </p:cBhvr>
                                          <p:tavLst>
                                            <p:tav tm="0">
                                              <p:val>
                                                <p:fltVal val="0"/>
                                              </p:val>
                                            </p:tav>
                                            <p:tav tm="100000">
                                              <p:val>
                                                <p:strVal val="#ppt_h"/>
                                              </p:val>
                                            </p:tav>
                                          </p:tavLst>
                                        </p:anim>
                                        <p:animEffect transition="in" filter="fade">
                                          <p:cBhvr>
                                            <p:cTn id="36" dur="100"/>
                                            <p:tgtEl>
                                              <p:spTgt spid="23"/>
                                            </p:tgtEl>
                                          </p:cBhvr>
                                        </p:animEffect>
                                      </p:childTnLst>
                                    </p:cTn>
                                  </p:par>
                                  <p:par>
                                    <p:cTn id="37" presetID="6" presetClass="emph" presetSubtype="0" fill="hold" nodeType="withEffect">
                                      <p:stCondLst>
                                        <p:cond delay="100"/>
                                      </p:stCondLst>
                                      <p:childTnLst>
                                        <p:animScale>
                                          <p:cBhvr>
                                            <p:cTn id="38" dur="100" fill="hold"/>
                                            <p:tgtEl>
                                              <p:spTgt spid="23"/>
                                            </p:tgtEl>
                                          </p:cBhvr>
                                          <p:by x="110000" y="110000"/>
                                        </p:animScale>
                                      </p:childTnLst>
                                    </p:cTn>
                                  </p:par>
                                  <p:par>
                                    <p:cTn id="39" presetID="6" presetClass="emph" presetSubtype="0" fill="hold" nodeType="withEffect">
                                      <p:stCondLst>
                                        <p:cond delay="200"/>
                                      </p:stCondLst>
                                      <p:childTnLst>
                                        <p:animScale>
                                          <p:cBhvr>
                                            <p:cTn id="40" dur="200" fill="hold"/>
                                            <p:tgtEl>
                                              <p:spTgt spid="23"/>
                                            </p:tgtEl>
                                          </p:cBhvr>
                                          <p:by x="90000" y="90000"/>
                                        </p:animScale>
                                      </p:childTnLst>
                                    </p:cTn>
                                  </p:par>
                                  <p:par>
                                    <p:cTn id="41" presetID="6" presetClass="emph" presetSubtype="0" fill="hold" nodeType="withEffect">
                                      <p:stCondLst>
                                        <p:cond delay="400"/>
                                      </p:stCondLst>
                                      <p:childTnLst>
                                        <p:animScale>
                                          <p:cBhvr>
                                            <p:cTn id="42" dur="100" fill="hold"/>
                                            <p:tgtEl>
                                              <p:spTgt spid="23"/>
                                            </p:tgtEl>
                                          </p:cBhvr>
                                          <p:by x="105000" y="105000"/>
                                        </p:animScale>
                                      </p:childTnLst>
                                    </p:cTn>
                                  </p:par>
                                  <p:par>
                                    <p:cTn id="43" presetID="6" presetClass="emph" presetSubtype="0" fill="hold" nodeType="withEffect">
                                      <p:stCondLst>
                                        <p:cond delay="500"/>
                                      </p:stCondLst>
                                      <p:childTnLst>
                                        <p:animScale>
                                          <p:cBhvr>
                                            <p:cTn id="44" dur="200" fill="hold"/>
                                            <p:tgtEl>
                                              <p:spTgt spid="23"/>
                                            </p:tgtEl>
                                          </p:cBhvr>
                                          <p:by x="95000" y="95000"/>
                                        </p:animScale>
                                      </p:childTnLst>
                                    </p:cTn>
                                  </p:par>
                                </p:childTnLst>
                              </p:cTn>
                            </p:par>
                            <p:par>
                              <p:cTn id="45" fill="hold">
                                <p:stCondLst>
                                  <p:cond delay="3000"/>
                                </p:stCondLst>
                                <p:childTnLst>
                                  <p:par>
                                    <p:cTn id="46" presetID="22" presetClass="entr" presetSubtype="4"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down)">
                                          <p:cBhvr>
                                            <p:cTn id="48" dur="500"/>
                                            <p:tgtEl>
                                              <p:spTgt spid="43"/>
                                            </p:tgtEl>
                                          </p:cBhvr>
                                        </p:animEffect>
                                      </p:childTnLst>
                                    </p:cTn>
                                  </p:par>
                                </p:childTnLst>
                              </p:cTn>
                            </p:par>
                            <p:par>
                              <p:cTn id="49" fill="hold">
                                <p:stCondLst>
                                  <p:cond delay="3500"/>
                                </p:stCondLst>
                                <p:childTnLst>
                                  <p:par>
                                    <p:cTn id="50" presetID="22" presetClass="entr" presetSubtype="2"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right)">
                                          <p:cBhvr>
                                            <p:cTn id="52" dur="500"/>
                                            <p:tgtEl>
                                              <p:spTgt spid="32"/>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100" fill="hold"/>
                                            <p:tgtEl>
                                              <p:spTgt spid="24"/>
                                            </p:tgtEl>
                                            <p:attrNameLst>
                                              <p:attrName>ppt_w</p:attrName>
                                            </p:attrNameLst>
                                          </p:cBhvr>
                                          <p:tavLst>
                                            <p:tav tm="0">
                                              <p:val>
                                                <p:fltVal val="0"/>
                                              </p:val>
                                            </p:tav>
                                            <p:tav tm="100000">
                                              <p:val>
                                                <p:strVal val="#ppt_w"/>
                                              </p:val>
                                            </p:tav>
                                          </p:tavLst>
                                        </p:anim>
                                        <p:anim calcmode="lin" valueType="num">
                                          <p:cBhvr>
                                            <p:cTn id="57" dur="100" fill="hold"/>
                                            <p:tgtEl>
                                              <p:spTgt spid="24"/>
                                            </p:tgtEl>
                                            <p:attrNameLst>
                                              <p:attrName>ppt_h</p:attrName>
                                            </p:attrNameLst>
                                          </p:cBhvr>
                                          <p:tavLst>
                                            <p:tav tm="0">
                                              <p:val>
                                                <p:fltVal val="0"/>
                                              </p:val>
                                            </p:tav>
                                            <p:tav tm="100000">
                                              <p:val>
                                                <p:strVal val="#ppt_h"/>
                                              </p:val>
                                            </p:tav>
                                          </p:tavLst>
                                        </p:anim>
                                        <p:animEffect transition="in" filter="fade">
                                          <p:cBhvr>
                                            <p:cTn id="58" dur="100"/>
                                            <p:tgtEl>
                                              <p:spTgt spid="24"/>
                                            </p:tgtEl>
                                          </p:cBhvr>
                                        </p:animEffect>
                                      </p:childTnLst>
                                    </p:cTn>
                                  </p:par>
                                  <p:par>
                                    <p:cTn id="59" presetID="6" presetClass="emph" presetSubtype="0" fill="hold" nodeType="withEffect">
                                      <p:stCondLst>
                                        <p:cond delay="100"/>
                                      </p:stCondLst>
                                      <p:childTnLst>
                                        <p:animScale>
                                          <p:cBhvr>
                                            <p:cTn id="60" dur="100" fill="hold"/>
                                            <p:tgtEl>
                                              <p:spTgt spid="24"/>
                                            </p:tgtEl>
                                          </p:cBhvr>
                                          <p:by x="110000" y="110000"/>
                                        </p:animScale>
                                      </p:childTnLst>
                                    </p:cTn>
                                  </p:par>
                                  <p:par>
                                    <p:cTn id="61" presetID="6" presetClass="emph" presetSubtype="0" fill="hold" nodeType="withEffect">
                                      <p:stCondLst>
                                        <p:cond delay="200"/>
                                      </p:stCondLst>
                                      <p:childTnLst>
                                        <p:animScale>
                                          <p:cBhvr>
                                            <p:cTn id="62" dur="200" fill="hold"/>
                                            <p:tgtEl>
                                              <p:spTgt spid="24"/>
                                            </p:tgtEl>
                                          </p:cBhvr>
                                          <p:by x="90000" y="90000"/>
                                        </p:animScale>
                                      </p:childTnLst>
                                    </p:cTn>
                                  </p:par>
                                  <p:par>
                                    <p:cTn id="63" presetID="6" presetClass="emph" presetSubtype="0" fill="hold" nodeType="withEffect">
                                      <p:stCondLst>
                                        <p:cond delay="400"/>
                                      </p:stCondLst>
                                      <p:childTnLst>
                                        <p:animScale>
                                          <p:cBhvr>
                                            <p:cTn id="64" dur="100" fill="hold"/>
                                            <p:tgtEl>
                                              <p:spTgt spid="24"/>
                                            </p:tgtEl>
                                          </p:cBhvr>
                                          <p:by x="105000" y="105000"/>
                                        </p:animScale>
                                      </p:childTnLst>
                                    </p:cTn>
                                  </p:par>
                                  <p:par>
                                    <p:cTn id="65" presetID="6" presetClass="emph" presetSubtype="0" fill="hold" nodeType="withEffect">
                                      <p:stCondLst>
                                        <p:cond delay="500"/>
                                      </p:stCondLst>
                                      <p:childTnLst>
                                        <p:animScale>
                                          <p:cBhvr>
                                            <p:cTn id="66" dur="200" fill="hold"/>
                                            <p:tgtEl>
                                              <p:spTgt spid="24"/>
                                            </p:tgtEl>
                                          </p:cBhvr>
                                          <p:by x="95000" y="95000"/>
                                        </p:animScale>
                                      </p:childTnLst>
                                    </p:cTn>
                                  </p:par>
                                </p:childTnLst>
                              </p:cTn>
                            </p:par>
                            <p:par>
                              <p:cTn id="67" fill="hold">
                                <p:stCondLst>
                                  <p:cond delay="4500"/>
                                </p:stCondLst>
                                <p:childTnLst>
                                  <p:par>
                                    <p:cTn id="68" presetID="22" presetClass="entr" presetSubtype="1"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up)">
                                          <p:cBhvr>
                                            <p:cTn id="70" dur="500"/>
                                            <p:tgtEl>
                                              <p:spTgt spid="38"/>
                                            </p:tgtEl>
                                          </p:cBhvr>
                                        </p:animEffect>
                                      </p:childTnLst>
                                    </p:cTn>
                                  </p:par>
                                </p:childTnLst>
                              </p:cTn>
                            </p:par>
                            <p:par>
                              <p:cTn id="71" fill="hold">
                                <p:stCondLst>
                                  <p:cond delay="5000"/>
                                </p:stCondLst>
                                <p:childTnLst>
                                  <p:par>
                                    <p:cTn id="72" presetID="22" presetClass="entr" presetSubtype="8" fill="hold"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childTnLst>
                              </p:cTn>
                            </p:par>
                            <p:par>
                              <p:cTn id="75" fill="hold">
                                <p:stCondLst>
                                  <p:cond delay="5500"/>
                                </p:stCondLst>
                                <p:childTnLst>
                                  <p:par>
                                    <p:cTn id="76" presetID="53" presetClass="entr" presetSubtype="16" fill="hold"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p:cTn id="78" dur="100" fill="hold"/>
                                            <p:tgtEl>
                                              <p:spTgt spid="26"/>
                                            </p:tgtEl>
                                            <p:attrNameLst>
                                              <p:attrName>ppt_w</p:attrName>
                                            </p:attrNameLst>
                                          </p:cBhvr>
                                          <p:tavLst>
                                            <p:tav tm="0">
                                              <p:val>
                                                <p:fltVal val="0"/>
                                              </p:val>
                                            </p:tav>
                                            <p:tav tm="100000">
                                              <p:val>
                                                <p:strVal val="#ppt_w"/>
                                              </p:val>
                                            </p:tav>
                                          </p:tavLst>
                                        </p:anim>
                                        <p:anim calcmode="lin" valueType="num">
                                          <p:cBhvr>
                                            <p:cTn id="79" dur="100" fill="hold"/>
                                            <p:tgtEl>
                                              <p:spTgt spid="26"/>
                                            </p:tgtEl>
                                            <p:attrNameLst>
                                              <p:attrName>ppt_h</p:attrName>
                                            </p:attrNameLst>
                                          </p:cBhvr>
                                          <p:tavLst>
                                            <p:tav tm="0">
                                              <p:val>
                                                <p:fltVal val="0"/>
                                              </p:val>
                                            </p:tav>
                                            <p:tav tm="100000">
                                              <p:val>
                                                <p:strVal val="#ppt_h"/>
                                              </p:val>
                                            </p:tav>
                                          </p:tavLst>
                                        </p:anim>
                                        <p:animEffect transition="in" filter="fade">
                                          <p:cBhvr>
                                            <p:cTn id="80" dur="100"/>
                                            <p:tgtEl>
                                              <p:spTgt spid="26"/>
                                            </p:tgtEl>
                                          </p:cBhvr>
                                        </p:animEffect>
                                      </p:childTnLst>
                                    </p:cTn>
                                  </p:par>
                                  <p:par>
                                    <p:cTn id="81" presetID="6" presetClass="emph" presetSubtype="0" fill="hold" nodeType="withEffect">
                                      <p:stCondLst>
                                        <p:cond delay="100"/>
                                      </p:stCondLst>
                                      <p:childTnLst>
                                        <p:animScale>
                                          <p:cBhvr>
                                            <p:cTn id="82" dur="100" fill="hold"/>
                                            <p:tgtEl>
                                              <p:spTgt spid="26"/>
                                            </p:tgtEl>
                                          </p:cBhvr>
                                          <p:by x="110000" y="110000"/>
                                        </p:animScale>
                                      </p:childTnLst>
                                    </p:cTn>
                                  </p:par>
                                  <p:par>
                                    <p:cTn id="83" presetID="6" presetClass="emph" presetSubtype="0" fill="hold" nodeType="withEffect">
                                      <p:stCondLst>
                                        <p:cond delay="200"/>
                                      </p:stCondLst>
                                      <p:childTnLst>
                                        <p:animScale>
                                          <p:cBhvr>
                                            <p:cTn id="84" dur="200" fill="hold"/>
                                            <p:tgtEl>
                                              <p:spTgt spid="26"/>
                                            </p:tgtEl>
                                          </p:cBhvr>
                                          <p:by x="90000" y="90000"/>
                                        </p:animScale>
                                      </p:childTnLst>
                                    </p:cTn>
                                  </p:par>
                                  <p:par>
                                    <p:cTn id="85" presetID="6" presetClass="emph" presetSubtype="0" fill="hold" nodeType="withEffect">
                                      <p:stCondLst>
                                        <p:cond delay="400"/>
                                      </p:stCondLst>
                                      <p:childTnLst>
                                        <p:animScale>
                                          <p:cBhvr>
                                            <p:cTn id="86" dur="100" fill="hold"/>
                                            <p:tgtEl>
                                              <p:spTgt spid="26"/>
                                            </p:tgtEl>
                                          </p:cBhvr>
                                          <p:by x="105000" y="105000"/>
                                        </p:animScale>
                                      </p:childTnLst>
                                    </p:cTn>
                                  </p:par>
                                  <p:par>
                                    <p:cTn id="87" presetID="6" presetClass="emph" presetSubtype="0" fill="hold" nodeType="withEffect">
                                      <p:stCondLst>
                                        <p:cond delay="500"/>
                                      </p:stCondLst>
                                      <p:childTnLst>
                                        <p:animScale>
                                          <p:cBhvr>
                                            <p:cTn id="88" dur="200" fill="hold"/>
                                            <p:tgtEl>
                                              <p:spTgt spid="26"/>
                                            </p:tgtEl>
                                          </p:cBhvr>
                                          <p:by x="95000" y="95000"/>
                                        </p:animScale>
                                      </p:childTnLst>
                                    </p:cTn>
                                  </p:par>
                                </p:childTnLst>
                              </p:cTn>
                            </p:par>
                            <p:par>
                              <p:cTn id="89" fill="hold">
                                <p:stCondLst>
                                  <p:cond delay="6000"/>
                                </p:stCondLst>
                                <p:childTnLst>
                                  <p:par>
                                    <p:cTn id="90" presetID="22" presetClass="entr" presetSubtype="4" fill="hold" nodeType="after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wipe(down)">
                                          <p:cBhvr>
                                            <p:cTn id="92" dur="500"/>
                                            <p:tgtEl>
                                              <p:spTgt spid="48"/>
                                            </p:tgtEl>
                                          </p:cBhvr>
                                        </p:animEffect>
                                      </p:childTnLst>
                                    </p:cTn>
                                  </p:par>
                                </p:childTnLst>
                              </p:cTn>
                            </p:par>
                            <p:par>
                              <p:cTn id="93" fill="hold">
                                <p:stCondLst>
                                  <p:cond delay="6500"/>
                                </p:stCondLst>
                                <p:childTnLst>
                                  <p:par>
                                    <p:cTn id="94" presetID="22" presetClass="entr" presetSubtype="2" fill="hold"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right)">
                                          <p:cBhvr>
                                            <p:cTn id="9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rot="20152320">
            <a:off x="5418432" y="5785006"/>
            <a:ext cx="1326053" cy="156918"/>
          </a:xfrm>
          <a:prstGeom prst="rect">
            <a:avLst/>
          </a:prstGeom>
          <a:solidFill>
            <a:schemeClr val="accent1"/>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3" name="矩形 2"/>
          <p:cNvSpPr/>
          <p:nvPr/>
        </p:nvSpPr>
        <p:spPr>
          <a:xfrm rot="1447680" flipV="1">
            <a:off x="5418431" y="4818371"/>
            <a:ext cx="1326053" cy="156918"/>
          </a:xfrm>
          <a:prstGeom prst="rect">
            <a:avLst/>
          </a:prstGeom>
          <a:solidFill>
            <a:schemeClr val="accent4"/>
          </a:solidFill>
          <a:ln>
            <a:noFill/>
          </a:ln>
          <a:effectLst>
            <a:innerShdw blurRad="508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4" name="矩形 3"/>
          <p:cNvSpPr/>
          <p:nvPr/>
        </p:nvSpPr>
        <p:spPr>
          <a:xfrm rot="20152320">
            <a:off x="5418431" y="3851412"/>
            <a:ext cx="1326053" cy="156918"/>
          </a:xfrm>
          <a:prstGeom prst="rect">
            <a:avLst/>
          </a:prstGeom>
          <a:solidFill>
            <a:schemeClr val="accent3"/>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5" name="矩形 4"/>
          <p:cNvSpPr/>
          <p:nvPr/>
        </p:nvSpPr>
        <p:spPr>
          <a:xfrm rot="1447680" flipV="1">
            <a:off x="5475892" y="2904569"/>
            <a:ext cx="1326053" cy="156918"/>
          </a:xfrm>
          <a:prstGeom prst="rect">
            <a:avLst/>
          </a:prstGeom>
          <a:solidFill>
            <a:schemeClr val="accent2"/>
          </a:solidFill>
          <a:ln>
            <a:noFill/>
          </a:ln>
          <a:effectLst>
            <a:innerShdw blurRad="508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6" name="矩形 5"/>
          <p:cNvSpPr/>
          <p:nvPr/>
        </p:nvSpPr>
        <p:spPr>
          <a:xfrm rot="20152320">
            <a:off x="5475892" y="1890011"/>
            <a:ext cx="1326053" cy="156918"/>
          </a:xfrm>
          <a:prstGeom prst="rect">
            <a:avLst/>
          </a:prstGeom>
          <a:solidFill>
            <a:schemeClr val="accent1"/>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nvGrpSpPr>
          <p:cNvPr id="7" name="组合 6"/>
          <p:cNvGrpSpPr/>
          <p:nvPr/>
        </p:nvGrpSpPr>
        <p:grpSpPr>
          <a:xfrm>
            <a:off x="6473810" y="1181896"/>
            <a:ext cx="669061" cy="668819"/>
            <a:chOff x="6474776" y="1019119"/>
            <a:chExt cx="668974" cy="668974"/>
          </a:xfrm>
        </p:grpSpPr>
        <p:sp>
          <p:nvSpPr>
            <p:cNvPr id="9" name="圆角矩形 8"/>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1" name="圆角矩形 10"/>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37" name="组合 36"/>
          <p:cNvGrpSpPr/>
          <p:nvPr/>
        </p:nvGrpSpPr>
        <p:grpSpPr>
          <a:xfrm>
            <a:off x="2465708" y="2978882"/>
            <a:ext cx="3661172" cy="538566"/>
            <a:chOff x="2463800" y="2482850"/>
            <a:chExt cx="3660695" cy="538691"/>
          </a:xfrm>
        </p:grpSpPr>
        <p:sp>
          <p:nvSpPr>
            <p:cNvPr id="38" name="任意多边形 37"/>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39" name="椭圆 38"/>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48" name="组合 47"/>
          <p:cNvGrpSpPr/>
          <p:nvPr/>
        </p:nvGrpSpPr>
        <p:grpSpPr>
          <a:xfrm>
            <a:off x="2465708" y="4914411"/>
            <a:ext cx="3661172" cy="538566"/>
            <a:chOff x="2463800" y="2482850"/>
            <a:chExt cx="3660695" cy="538691"/>
          </a:xfrm>
        </p:grpSpPr>
        <p:sp>
          <p:nvSpPr>
            <p:cNvPr id="49" name="任意多边形 48"/>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50" name="椭圆 49"/>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60" name="组合 59"/>
          <p:cNvGrpSpPr/>
          <p:nvPr/>
        </p:nvGrpSpPr>
        <p:grpSpPr>
          <a:xfrm flipH="1">
            <a:off x="6051044" y="2026085"/>
            <a:ext cx="3661172" cy="538566"/>
            <a:chOff x="2463800" y="2482850"/>
            <a:chExt cx="3660695" cy="538691"/>
          </a:xfrm>
        </p:grpSpPr>
        <p:sp>
          <p:nvSpPr>
            <p:cNvPr id="61" name="任意多边形 60"/>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62" name="椭圆 61"/>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69" name="组合 68"/>
          <p:cNvGrpSpPr/>
          <p:nvPr/>
        </p:nvGrpSpPr>
        <p:grpSpPr>
          <a:xfrm flipH="1">
            <a:off x="6051044" y="3937637"/>
            <a:ext cx="3661172" cy="538566"/>
            <a:chOff x="2463800" y="2482850"/>
            <a:chExt cx="3660695" cy="538691"/>
          </a:xfrm>
        </p:grpSpPr>
        <p:sp>
          <p:nvSpPr>
            <p:cNvPr id="70" name="任意多边形 69"/>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71" name="椭圆 70"/>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72" name="组合 71"/>
          <p:cNvGrpSpPr/>
          <p:nvPr/>
        </p:nvGrpSpPr>
        <p:grpSpPr>
          <a:xfrm flipH="1">
            <a:off x="6051044" y="5861704"/>
            <a:ext cx="3661172" cy="538566"/>
            <a:chOff x="2463800" y="2482850"/>
            <a:chExt cx="3660695" cy="538691"/>
          </a:xfrm>
        </p:grpSpPr>
        <p:sp>
          <p:nvSpPr>
            <p:cNvPr id="73" name="任意多边形 72"/>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74" name="椭圆 73"/>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40" name="组合 39"/>
          <p:cNvGrpSpPr/>
          <p:nvPr/>
        </p:nvGrpSpPr>
        <p:grpSpPr>
          <a:xfrm>
            <a:off x="5061919" y="2144198"/>
            <a:ext cx="669061" cy="668819"/>
            <a:chOff x="5059672" y="1712793"/>
            <a:chExt cx="668974" cy="668974"/>
          </a:xfrm>
        </p:grpSpPr>
        <p:grpSp>
          <p:nvGrpSpPr>
            <p:cNvPr id="22" name="组合 21"/>
            <p:cNvGrpSpPr/>
            <p:nvPr/>
          </p:nvGrpSpPr>
          <p:grpSpPr>
            <a:xfrm>
              <a:off x="5059672" y="1712793"/>
              <a:ext cx="668974" cy="668974"/>
              <a:chOff x="6474776" y="1019119"/>
              <a:chExt cx="668974" cy="668974"/>
            </a:xfrm>
          </p:grpSpPr>
          <p:sp>
            <p:nvSpPr>
              <p:cNvPr id="24" name="圆角矩形 23"/>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26" name="圆角矩形 25"/>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87" name="文本框 2"/>
            <p:cNvSpPr txBox="1"/>
            <p:nvPr/>
          </p:nvSpPr>
          <p:spPr>
            <a:xfrm>
              <a:off x="5076932" y="1815189"/>
              <a:ext cx="615736" cy="46166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张海山锐线体简" panose="02000000000000000000" pitchFamily="2" charset="-122"/>
                </a:rPr>
                <a:t>01</a:t>
              </a:r>
              <a:endParaRPr lang="zh-CN" altLang="en-US" sz="2400" dirty="0">
                <a:solidFill>
                  <a:schemeClr val="tx1">
                    <a:lumMod val="65000"/>
                    <a:lumOff val="35000"/>
                  </a:schemeClr>
                </a:solidFill>
                <a:latin typeface="Impact" panose="020B0806030902050204" pitchFamily="34" charset="0"/>
                <a:ea typeface="张海山锐线体简" panose="02000000000000000000" pitchFamily="2" charset="-122"/>
              </a:endParaRPr>
            </a:p>
          </p:txBody>
        </p:sp>
      </p:grpSp>
      <p:grpSp>
        <p:nvGrpSpPr>
          <p:cNvPr id="59" name="组合 58"/>
          <p:cNvGrpSpPr/>
          <p:nvPr/>
        </p:nvGrpSpPr>
        <p:grpSpPr>
          <a:xfrm>
            <a:off x="6473810" y="5048149"/>
            <a:ext cx="669061" cy="668819"/>
            <a:chOff x="6471379" y="4617418"/>
            <a:chExt cx="668974" cy="668974"/>
          </a:xfrm>
        </p:grpSpPr>
        <p:grpSp>
          <p:nvGrpSpPr>
            <p:cNvPr id="17" name="组合 16"/>
            <p:cNvGrpSpPr/>
            <p:nvPr/>
          </p:nvGrpSpPr>
          <p:grpSpPr>
            <a:xfrm>
              <a:off x="6471379" y="4617418"/>
              <a:ext cx="668974" cy="668974"/>
              <a:chOff x="6474776" y="1019119"/>
              <a:chExt cx="668974" cy="668974"/>
            </a:xfrm>
          </p:grpSpPr>
          <p:sp>
            <p:nvSpPr>
              <p:cNvPr id="19" name="圆角矩形 18"/>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21" name="圆角矩形 20"/>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88" name="文本框 87"/>
            <p:cNvSpPr txBox="1"/>
            <p:nvPr/>
          </p:nvSpPr>
          <p:spPr>
            <a:xfrm>
              <a:off x="6486632" y="4710789"/>
              <a:ext cx="615736" cy="46166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张海山锐线体简" panose="02000000000000000000" pitchFamily="2" charset="-122"/>
                </a:rPr>
                <a:t>04</a:t>
              </a:r>
              <a:endParaRPr lang="zh-CN" altLang="en-US" sz="2400" dirty="0">
                <a:solidFill>
                  <a:schemeClr val="tx1">
                    <a:lumMod val="65000"/>
                    <a:lumOff val="35000"/>
                  </a:schemeClr>
                </a:solidFill>
                <a:latin typeface="Impact" panose="020B0806030902050204" pitchFamily="34" charset="0"/>
                <a:ea typeface="张海山锐线体简" panose="02000000000000000000" pitchFamily="2" charset="-122"/>
              </a:endParaRPr>
            </a:p>
          </p:txBody>
        </p:sp>
      </p:grpSp>
      <p:grpSp>
        <p:nvGrpSpPr>
          <p:cNvPr id="57" name="组合 56"/>
          <p:cNvGrpSpPr/>
          <p:nvPr/>
        </p:nvGrpSpPr>
        <p:grpSpPr>
          <a:xfrm>
            <a:off x="5061919" y="4078909"/>
            <a:ext cx="669061" cy="668819"/>
            <a:chOff x="5059672" y="3647953"/>
            <a:chExt cx="668974" cy="668974"/>
          </a:xfrm>
        </p:grpSpPr>
        <p:grpSp>
          <p:nvGrpSpPr>
            <p:cNvPr id="27" name="组合 26"/>
            <p:cNvGrpSpPr/>
            <p:nvPr/>
          </p:nvGrpSpPr>
          <p:grpSpPr>
            <a:xfrm>
              <a:off x="5059672" y="3647953"/>
              <a:ext cx="668974" cy="668974"/>
              <a:chOff x="6474776" y="1019119"/>
              <a:chExt cx="668974" cy="668974"/>
            </a:xfrm>
          </p:grpSpPr>
          <p:sp>
            <p:nvSpPr>
              <p:cNvPr id="29" name="圆角矩形 28"/>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31" name="圆角矩形 30"/>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89" name="文本框 88"/>
            <p:cNvSpPr txBox="1"/>
            <p:nvPr/>
          </p:nvSpPr>
          <p:spPr>
            <a:xfrm>
              <a:off x="5076932" y="3751939"/>
              <a:ext cx="615736" cy="46166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张海山锐线体简" panose="02000000000000000000" pitchFamily="2" charset="-122"/>
                </a:rPr>
                <a:t>03</a:t>
              </a:r>
              <a:endParaRPr lang="zh-CN" altLang="en-US" sz="2400" dirty="0">
                <a:solidFill>
                  <a:schemeClr val="tx1">
                    <a:lumMod val="65000"/>
                    <a:lumOff val="35000"/>
                  </a:schemeClr>
                </a:solidFill>
                <a:latin typeface="Impact" panose="020B0806030902050204" pitchFamily="34" charset="0"/>
                <a:ea typeface="张海山锐线体简" panose="02000000000000000000" pitchFamily="2" charset="-122"/>
              </a:endParaRPr>
            </a:p>
          </p:txBody>
        </p:sp>
      </p:grpSp>
      <p:grpSp>
        <p:nvGrpSpPr>
          <p:cNvPr id="42" name="组合 41"/>
          <p:cNvGrpSpPr/>
          <p:nvPr/>
        </p:nvGrpSpPr>
        <p:grpSpPr>
          <a:xfrm>
            <a:off x="6473810" y="3103923"/>
            <a:ext cx="669061" cy="668819"/>
            <a:chOff x="6471379" y="2672741"/>
            <a:chExt cx="668974" cy="668974"/>
          </a:xfrm>
        </p:grpSpPr>
        <p:grpSp>
          <p:nvGrpSpPr>
            <p:cNvPr id="12" name="组合 11"/>
            <p:cNvGrpSpPr/>
            <p:nvPr/>
          </p:nvGrpSpPr>
          <p:grpSpPr>
            <a:xfrm>
              <a:off x="6471379" y="2672741"/>
              <a:ext cx="668974" cy="668974"/>
              <a:chOff x="6474776" y="1019119"/>
              <a:chExt cx="668974" cy="668974"/>
            </a:xfrm>
          </p:grpSpPr>
          <p:sp>
            <p:nvSpPr>
              <p:cNvPr id="14" name="圆角矩形 13"/>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6" name="圆角矩形 15"/>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90" name="文本框 89"/>
            <p:cNvSpPr txBox="1"/>
            <p:nvPr/>
          </p:nvSpPr>
          <p:spPr>
            <a:xfrm>
              <a:off x="6486632" y="2780389"/>
              <a:ext cx="615736" cy="46166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张海山锐线体简" panose="02000000000000000000" pitchFamily="2" charset="-122"/>
                </a:rPr>
                <a:t>02</a:t>
              </a:r>
              <a:endParaRPr lang="zh-CN" altLang="en-US" sz="2400" dirty="0">
                <a:solidFill>
                  <a:schemeClr val="tx1">
                    <a:lumMod val="65000"/>
                    <a:lumOff val="35000"/>
                  </a:schemeClr>
                </a:solidFill>
                <a:latin typeface="Impact" panose="020B0806030902050204" pitchFamily="34" charset="0"/>
                <a:ea typeface="张海山锐线体简" panose="02000000000000000000" pitchFamily="2" charset="-122"/>
              </a:endParaRPr>
            </a:p>
          </p:txBody>
        </p:sp>
      </p:grpSp>
      <p:grpSp>
        <p:nvGrpSpPr>
          <p:cNvPr id="63" name="组合 62"/>
          <p:cNvGrpSpPr/>
          <p:nvPr/>
        </p:nvGrpSpPr>
        <p:grpSpPr>
          <a:xfrm>
            <a:off x="5061919" y="6005698"/>
            <a:ext cx="669061" cy="668819"/>
            <a:chOff x="5059672" y="5575189"/>
            <a:chExt cx="668974" cy="668974"/>
          </a:xfrm>
        </p:grpSpPr>
        <p:grpSp>
          <p:nvGrpSpPr>
            <p:cNvPr id="32" name="组合 31"/>
            <p:cNvGrpSpPr/>
            <p:nvPr/>
          </p:nvGrpSpPr>
          <p:grpSpPr>
            <a:xfrm>
              <a:off x="5059672" y="5575189"/>
              <a:ext cx="668974" cy="668974"/>
              <a:chOff x="6474776" y="1019119"/>
              <a:chExt cx="668974" cy="668974"/>
            </a:xfrm>
          </p:grpSpPr>
          <p:sp>
            <p:nvSpPr>
              <p:cNvPr id="34" name="圆角矩形 33"/>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36" name="圆角矩形 35"/>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91" name="文本框 90"/>
            <p:cNvSpPr txBox="1"/>
            <p:nvPr/>
          </p:nvSpPr>
          <p:spPr>
            <a:xfrm>
              <a:off x="5076932" y="5688689"/>
              <a:ext cx="615736" cy="46166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张海山锐线体简" panose="02000000000000000000" pitchFamily="2" charset="-122"/>
                </a:rPr>
                <a:t>05</a:t>
              </a:r>
              <a:endParaRPr lang="zh-CN" altLang="en-US" sz="2400" dirty="0">
                <a:solidFill>
                  <a:schemeClr val="tx1">
                    <a:lumMod val="65000"/>
                    <a:lumOff val="35000"/>
                  </a:schemeClr>
                </a:solidFill>
                <a:latin typeface="Impact" panose="020B0806030902050204" pitchFamily="34" charset="0"/>
                <a:ea typeface="张海山锐线体简" panose="02000000000000000000" pitchFamily="2" charset="-122"/>
              </a:endParaRPr>
            </a:p>
          </p:txBody>
        </p:sp>
      </p:grpSp>
      <p:sp>
        <p:nvSpPr>
          <p:cNvPr id="92" name="Freeform 48"/>
          <p:cNvSpPr>
            <a:spLocks noEditPoints="1"/>
          </p:cNvSpPr>
          <p:nvPr/>
        </p:nvSpPr>
        <p:spPr bwMode="auto">
          <a:xfrm>
            <a:off x="6646051" y="1300631"/>
            <a:ext cx="373716" cy="406308"/>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grpSp>
        <p:nvGrpSpPr>
          <p:cNvPr id="75" name="组合 74"/>
          <p:cNvGrpSpPr/>
          <p:nvPr/>
        </p:nvGrpSpPr>
        <p:grpSpPr>
          <a:xfrm>
            <a:off x="2501617" y="3119261"/>
            <a:ext cx="1912090" cy="1321979"/>
            <a:chOff x="2920555" y="2688082"/>
            <a:chExt cx="1911841" cy="1322285"/>
          </a:xfrm>
        </p:grpSpPr>
        <p:sp>
          <p:nvSpPr>
            <p:cNvPr id="41" name="文本框 105"/>
            <p:cNvSpPr txBox="1"/>
            <p:nvPr/>
          </p:nvSpPr>
          <p:spPr>
            <a:xfrm>
              <a:off x="2920555" y="2688082"/>
              <a:ext cx="1414067" cy="338554"/>
            </a:xfrm>
            <a:prstGeom prst="rect">
              <a:avLst/>
            </a:prstGeom>
            <a:noFill/>
          </p:spPr>
          <p:txBody>
            <a:bodyPr wrap="square" rtlCol="0">
              <a:spAutoFit/>
            </a:bodyPr>
            <a:lstStyle/>
            <a:p>
              <a:r>
                <a:rPr lang="zh-CN" altLang="en-US" sz="1600" dirty="0">
                  <a:solidFill>
                    <a:schemeClr val="tx1">
                      <a:lumMod val="65000"/>
                      <a:lumOff val="35000"/>
                    </a:schemeClr>
                  </a:solidFill>
                  <a:latin typeface="张海山锐线体简" panose="02000000000000000000" pitchFamily="2" charset="-122"/>
                  <a:ea typeface="张海山锐线体简" panose="02000000000000000000" pitchFamily="2" charset="-122"/>
                </a:rPr>
                <a:t>在此添加标题</a:t>
              </a:r>
            </a:p>
          </p:txBody>
        </p:sp>
        <p:sp>
          <p:nvSpPr>
            <p:cNvPr id="94" name="文本框 129"/>
            <p:cNvSpPr txBox="1"/>
            <p:nvPr/>
          </p:nvSpPr>
          <p:spPr>
            <a:xfrm>
              <a:off x="2926854" y="2994704"/>
              <a:ext cx="1905542" cy="1015663"/>
            </a:xfrm>
            <a:prstGeom prst="rect">
              <a:avLst/>
            </a:prstGeom>
            <a:noFill/>
          </p:spPr>
          <p:txBody>
            <a:bodyPr wrap="square" rtlCol="0">
              <a:spAutoFit/>
            </a:bodyPr>
            <a:lstStyle/>
            <a:p>
              <a:pPr>
                <a:lnSpc>
                  <a:spcPct val="150000"/>
                </a:lnSpc>
              </a:pPr>
              <a:r>
                <a:rPr lang="zh-CN" altLang="en-US" sz="1000" dirty="0">
                  <a:solidFill>
                    <a:schemeClr val="tx1">
                      <a:lumMod val="65000"/>
                      <a:lumOff val="35000"/>
                    </a:schemeClr>
                  </a:solidFill>
                  <a:latin typeface="张海山锐线体简" panose="02000000000000000000" pitchFamily="2" charset="-122"/>
                  <a:ea typeface="张海山锐线体简" panose="02000000000000000000" pitchFamily="2" charset="-122"/>
                </a:rPr>
                <a:t>点击添加文字说明详情介绍点击添加文字说明详情介绍点击添加文字说明详情介绍点击添加文字说明详情介绍</a:t>
              </a:r>
            </a:p>
          </p:txBody>
        </p:sp>
      </p:grpSp>
      <p:grpSp>
        <p:nvGrpSpPr>
          <p:cNvPr id="77" name="组合 76"/>
          <p:cNvGrpSpPr/>
          <p:nvPr/>
        </p:nvGrpSpPr>
        <p:grpSpPr>
          <a:xfrm>
            <a:off x="2501617" y="5060935"/>
            <a:ext cx="1912090" cy="1319563"/>
            <a:chOff x="2920555" y="4630205"/>
            <a:chExt cx="1911841" cy="1319869"/>
          </a:xfrm>
        </p:grpSpPr>
        <p:sp>
          <p:nvSpPr>
            <p:cNvPr id="58" name="文本框 291"/>
            <p:cNvSpPr txBox="1"/>
            <p:nvPr/>
          </p:nvSpPr>
          <p:spPr>
            <a:xfrm>
              <a:off x="2920555" y="4630205"/>
              <a:ext cx="1414067" cy="338554"/>
            </a:xfrm>
            <a:prstGeom prst="rect">
              <a:avLst/>
            </a:prstGeom>
            <a:noFill/>
          </p:spPr>
          <p:txBody>
            <a:bodyPr wrap="square" rtlCol="0">
              <a:spAutoFit/>
            </a:bodyPr>
            <a:lstStyle/>
            <a:p>
              <a:r>
                <a:rPr lang="zh-CN" altLang="en-US" sz="1600" dirty="0">
                  <a:solidFill>
                    <a:schemeClr val="tx1">
                      <a:lumMod val="65000"/>
                      <a:lumOff val="35000"/>
                    </a:schemeClr>
                  </a:solidFill>
                  <a:latin typeface="张海山锐线体简" panose="02000000000000000000" pitchFamily="2" charset="-122"/>
                  <a:ea typeface="张海山锐线体简" panose="02000000000000000000" pitchFamily="2" charset="-122"/>
                </a:rPr>
                <a:t>在此添加标题</a:t>
              </a:r>
            </a:p>
          </p:txBody>
        </p:sp>
        <p:sp>
          <p:nvSpPr>
            <p:cNvPr id="95" name="文本框 129"/>
            <p:cNvSpPr txBox="1"/>
            <p:nvPr/>
          </p:nvSpPr>
          <p:spPr>
            <a:xfrm>
              <a:off x="2926854" y="4934411"/>
              <a:ext cx="1905542" cy="1015663"/>
            </a:xfrm>
            <a:prstGeom prst="rect">
              <a:avLst/>
            </a:prstGeom>
            <a:noFill/>
          </p:spPr>
          <p:txBody>
            <a:bodyPr wrap="square" rtlCol="0">
              <a:spAutoFit/>
            </a:bodyPr>
            <a:lstStyle/>
            <a:p>
              <a:pPr>
                <a:lnSpc>
                  <a:spcPct val="150000"/>
                </a:lnSpc>
              </a:pPr>
              <a:r>
                <a:rPr lang="zh-CN" altLang="en-US" sz="1000" dirty="0">
                  <a:solidFill>
                    <a:schemeClr val="tx1">
                      <a:lumMod val="65000"/>
                      <a:lumOff val="35000"/>
                    </a:schemeClr>
                  </a:solidFill>
                  <a:latin typeface="张海山锐线体简" panose="02000000000000000000" pitchFamily="2" charset="-122"/>
                  <a:ea typeface="张海山锐线体简" panose="02000000000000000000" pitchFamily="2" charset="-122"/>
                </a:rPr>
                <a:t>点击添加文字说明详情介绍点击添加文字说明详情介绍点击添加文字说明详情介绍点击添加文字说明详情介绍</a:t>
              </a:r>
            </a:p>
          </p:txBody>
        </p:sp>
      </p:grpSp>
      <p:grpSp>
        <p:nvGrpSpPr>
          <p:cNvPr id="65" name="组合 64"/>
          <p:cNvGrpSpPr/>
          <p:nvPr/>
        </p:nvGrpSpPr>
        <p:grpSpPr>
          <a:xfrm>
            <a:off x="7738478" y="2133008"/>
            <a:ext cx="1905790" cy="1321706"/>
            <a:chOff x="7286008" y="1701602"/>
            <a:chExt cx="1905542" cy="1322012"/>
          </a:xfrm>
        </p:grpSpPr>
        <p:sp>
          <p:nvSpPr>
            <p:cNvPr id="64" name="文本框 300"/>
            <p:cNvSpPr txBox="1"/>
            <p:nvPr/>
          </p:nvSpPr>
          <p:spPr>
            <a:xfrm>
              <a:off x="7775900" y="1701602"/>
              <a:ext cx="1414067" cy="338554"/>
            </a:xfrm>
            <a:prstGeom prst="rect">
              <a:avLst/>
            </a:prstGeom>
            <a:noFill/>
          </p:spPr>
          <p:txBody>
            <a:bodyPr wrap="square" rtlCol="0">
              <a:spAutoFit/>
            </a:bodyPr>
            <a:lstStyle/>
            <a:p>
              <a:r>
                <a:rPr lang="zh-CN" altLang="en-US" sz="1600" dirty="0">
                  <a:solidFill>
                    <a:schemeClr val="tx1">
                      <a:lumMod val="65000"/>
                      <a:lumOff val="35000"/>
                    </a:schemeClr>
                  </a:solidFill>
                  <a:latin typeface="张海山锐线体简" panose="02000000000000000000" pitchFamily="2" charset="-122"/>
                  <a:ea typeface="张海山锐线体简" panose="02000000000000000000" pitchFamily="2" charset="-122"/>
                </a:rPr>
                <a:t>在此添加标题</a:t>
              </a:r>
            </a:p>
          </p:txBody>
        </p:sp>
        <p:sp>
          <p:nvSpPr>
            <p:cNvPr id="96" name="文本框 129"/>
            <p:cNvSpPr txBox="1"/>
            <p:nvPr/>
          </p:nvSpPr>
          <p:spPr>
            <a:xfrm>
              <a:off x="7286008" y="2007951"/>
              <a:ext cx="1905542" cy="1015663"/>
            </a:xfrm>
            <a:prstGeom prst="rect">
              <a:avLst/>
            </a:prstGeom>
            <a:noFill/>
          </p:spPr>
          <p:txBody>
            <a:bodyPr wrap="square" rtlCol="0">
              <a:spAutoFit/>
            </a:bodyPr>
            <a:lstStyle/>
            <a:p>
              <a:pPr algn="r">
                <a:lnSpc>
                  <a:spcPct val="150000"/>
                </a:lnSpc>
              </a:pPr>
              <a:r>
                <a:rPr lang="zh-CN" altLang="en-US" sz="1000" dirty="0">
                  <a:solidFill>
                    <a:schemeClr val="tx1">
                      <a:lumMod val="65000"/>
                      <a:lumOff val="35000"/>
                    </a:schemeClr>
                  </a:solidFill>
                  <a:latin typeface="张海山锐线体简" panose="02000000000000000000" pitchFamily="2" charset="-122"/>
                  <a:ea typeface="张海山锐线体简" panose="02000000000000000000" pitchFamily="2" charset="-122"/>
                </a:rPr>
                <a:t>点击添加文字说明详情介绍点击添加文字说明详情介绍点击添加文字说明详情介绍点击添加文字说明详情介绍</a:t>
              </a:r>
            </a:p>
          </p:txBody>
        </p:sp>
      </p:grpSp>
      <p:grpSp>
        <p:nvGrpSpPr>
          <p:cNvPr id="78" name="组合 77"/>
          <p:cNvGrpSpPr/>
          <p:nvPr/>
        </p:nvGrpSpPr>
        <p:grpSpPr>
          <a:xfrm>
            <a:off x="7738478" y="4026352"/>
            <a:ext cx="1905790" cy="1303178"/>
            <a:chOff x="7286008" y="3595384"/>
            <a:chExt cx="1905542" cy="1303480"/>
          </a:xfrm>
        </p:grpSpPr>
        <p:sp>
          <p:nvSpPr>
            <p:cNvPr id="76" name="文本框 312"/>
            <p:cNvSpPr txBox="1"/>
            <p:nvPr/>
          </p:nvSpPr>
          <p:spPr>
            <a:xfrm>
              <a:off x="7775900" y="3595384"/>
              <a:ext cx="1414067" cy="338554"/>
            </a:xfrm>
            <a:prstGeom prst="rect">
              <a:avLst/>
            </a:prstGeom>
            <a:noFill/>
          </p:spPr>
          <p:txBody>
            <a:bodyPr wrap="square" rtlCol="0">
              <a:spAutoFit/>
            </a:bodyPr>
            <a:lstStyle/>
            <a:p>
              <a:r>
                <a:rPr lang="zh-CN" altLang="en-US" sz="1600" dirty="0">
                  <a:solidFill>
                    <a:schemeClr val="tx1">
                      <a:lumMod val="65000"/>
                      <a:lumOff val="35000"/>
                    </a:schemeClr>
                  </a:solidFill>
                  <a:latin typeface="张海山锐线体简" panose="02000000000000000000" pitchFamily="2" charset="-122"/>
                  <a:ea typeface="张海山锐线体简" panose="02000000000000000000" pitchFamily="2" charset="-122"/>
                </a:rPr>
                <a:t>在此添加标题</a:t>
              </a:r>
            </a:p>
          </p:txBody>
        </p:sp>
        <p:sp>
          <p:nvSpPr>
            <p:cNvPr id="97" name="文本框 129"/>
            <p:cNvSpPr txBox="1"/>
            <p:nvPr/>
          </p:nvSpPr>
          <p:spPr>
            <a:xfrm>
              <a:off x="7286008" y="3883201"/>
              <a:ext cx="1905542" cy="1015663"/>
            </a:xfrm>
            <a:prstGeom prst="rect">
              <a:avLst/>
            </a:prstGeom>
            <a:noFill/>
          </p:spPr>
          <p:txBody>
            <a:bodyPr wrap="square" rtlCol="0">
              <a:spAutoFit/>
            </a:bodyPr>
            <a:lstStyle/>
            <a:p>
              <a:pPr algn="r">
                <a:lnSpc>
                  <a:spcPct val="150000"/>
                </a:lnSpc>
              </a:pPr>
              <a:r>
                <a:rPr lang="zh-CN" altLang="en-US" sz="1000" dirty="0">
                  <a:solidFill>
                    <a:schemeClr val="tx1">
                      <a:lumMod val="65000"/>
                      <a:lumOff val="35000"/>
                    </a:schemeClr>
                  </a:solidFill>
                  <a:latin typeface="张海山锐线体简" panose="02000000000000000000" pitchFamily="2" charset="-122"/>
                  <a:ea typeface="张海山锐线体简" panose="02000000000000000000" pitchFamily="2" charset="-122"/>
                </a:rPr>
                <a:t>点击添加文字说明详情介绍点击添加文字说明详情介绍点击添加文字说明详情介绍点击添加文字说明详情介绍</a:t>
              </a:r>
            </a:p>
          </p:txBody>
        </p:sp>
      </p:grpSp>
      <p:grpSp>
        <p:nvGrpSpPr>
          <p:cNvPr id="80" name="组合 79"/>
          <p:cNvGrpSpPr/>
          <p:nvPr/>
        </p:nvGrpSpPr>
        <p:grpSpPr>
          <a:xfrm>
            <a:off x="7720842" y="5948415"/>
            <a:ext cx="1921842" cy="863452"/>
            <a:chOff x="7268375" y="5517892"/>
            <a:chExt cx="1921592" cy="863652"/>
          </a:xfrm>
        </p:grpSpPr>
        <p:sp>
          <p:nvSpPr>
            <p:cNvPr id="79" name="文本框 315"/>
            <p:cNvSpPr txBox="1"/>
            <p:nvPr/>
          </p:nvSpPr>
          <p:spPr>
            <a:xfrm>
              <a:off x="7775900" y="5517892"/>
              <a:ext cx="1414067" cy="338554"/>
            </a:xfrm>
            <a:prstGeom prst="rect">
              <a:avLst/>
            </a:prstGeom>
            <a:noFill/>
          </p:spPr>
          <p:txBody>
            <a:bodyPr wrap="square" rtlCol="0">
              <a:spAutoFit/>
            </a:bodyPr>
            <a:lstStyle/>
            <a:p>
              <a:r>
                <a:rPr lang="zh-CN" altLang="en-US" sz="1600" dirty="0">
                  <a:solidFill>
                    <a:schemeClr val="tx1">
                      <a:lumMod val="65000"/>
                      <a:lumOff val="35000"/>
                    </a:schemeClr>
                  </a:solidFill>
                  <a:latin typeface="张海山锐线体简" panose="02000000000000000000" pitchFamily="2" charset="-122"/>
                  <a:ea typeface="张海山锐线体简" panose="02000000000000000000" pitchFamily="2" charset="-122"/>
                </a:rPr>
                <a:t>在此添加标题</a:t>
              </a:r>
            </a:p>
          </p:txBody>
        </p:sp>
        <p:sp>
          <p:nvSpPr>
            <p:cNvPr id="98" name="文本框 129"/>
            <p:cNvSpPr txBox="1"/>
            <p:nvPr/>
          </p:nvSpPr>
          <p:spPr>
            <a:xfrm>
              <a:off x="7268375" y="5827417"/>
              <a:ext cx="1905542" cy="554127"/>
            </a:xfrm>
            <a:prstGeom prst="rect">
              <a:avLst/>
            </a:prstGeom>
            <a:noFill/>
          </p:spPr>
          <p:txBody>
            <a:bodyPr wrap="square" rtlCol="0">
              <a:spAutoFit/>
            </a:bodyPr>
            <a:lstStyle/>
            <a:p>
              <a:pPr algn="r">
                <a:lnSpc>
                  <a:spcPct val="150000"/>
                </a:lnSpc>
              </a:pPr>
              <a:r>
                <a:rPr lang="zh-CN" altLang="en-US" sz="1000" dirty="0">
                  <a:solidFill>
                    <a:schemeClr val="tx1">
                      <a:lumMod val="65000"/>
                      <a:lumOff val="35000"/>
                    </a:schemeClr>
                  </a:solidFill>
                  <a:latin typeface="张海山锐线体简" panose="02000000000000000000" pitchFamily="2" charset="-122"/>
                  <a:ea typeface="张海山锐线体简" panose="02000000000000000000" pitchFamily="2" charset="-122"/>
                </a:rPr>
                <a:t>点击添加文字说明详情介绍点击添加文字说明详情介绍</a:t>
              </a:r>
            </a:p>
          </p:txBody>
        </p:sp>
      </p:grpSp>
      <p:sp>
        <p:nvSpPr>
          <p:cNvPr id="66"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研究思路分析</a:t>
            </a:r>
          </a:p>
        </p:txBody>
      </p:sp>
      <p:cxnSp>
        <p:nvCxnSpPr>
          <p:cNvPr id="67" name="直接连接符 66"/>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up)">
                                      <p:cBhvr>
                                        <p:cTn id="23" dur="500"/>
                                        <p:tgtEl>
                                          <p:spTgt spid="6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right)">
                                      <p:cBhvr>
                                        <p:cTn id="35" dur="500"/>
                                        <p:tgtEl>
                                          <p:spTgt spid="37"/>
                                        </p:tgtEl>
                                      </p:cBhvr>
                                    </p:animEffect>
                                  </p:childTnLst>
                                </p:cTn>
                              </p:par>
                              <p:par>
                                <p:cTn id="36" presetID="22" presetClass="entr" presetSubtype="1" fill="hold"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up)">
                                      <p:cBhvr>
                                        <p:cTn id="38" dur="500"/>
                                        <p:tgtEl>
                                          <p:spTgt spid="75"/>
                                        </p:tgtEl>
                                      </p:cBhvr>
                                    </p:animEffect>
                                  </p:childTnLst>
                                </p:cTn>
                              </p:par>
                            </p:childTnLst>
                          </p:cTn>
                        </p:par>
                        <p:par>
                          <p:cTn id="39" fill="hold">
                            <p:stCondLst>
                              <p:cond delay="4000"/>
                            </p:stCondLst>
                            <p:childTnLst>
                              <p:par>
                                <p:cTn id="40" presetID="22" presetClass="entr" presetSubtype="2"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right)">
                                      <p:cBhvr>
                                        <p:cTn id="42" dur="500"/>
                                        <p:tgtEl>
                                          <p:spTgt spid="4"/>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left)">
                                      <p:cBhvr>
                                        <p:cTn id="50" dur="500"/>
                                        <p:tgtEl>
                                          <p:spTgt spid="69"/>
                                        </p:tgtEl>
                                      </p:cBhvr>
                                    </p:animEffect>
                                  </p:childTnLst>
                                </p:cTn>
                              </p:par>
                            </p:childTnLst>
                          </p:cTn>
                        </p:par>
                        <p:par>
                          <p:cTn id="51" fill="hold">
                            <p:stCondLst>
                              <p:cond delay="5500"/>
                            </p:stCondLst>
                            <p:childTnLst>
                              <p:par>
                                <p:cTn id="52" presetID="22" presetClass="entr" presetSubtype="1" fill="hold" nodeType="after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up)">
                                      <p:cBhvr>
                                        <p:cTn id="54" dur="500"/>
                                        <p:tgtEl>
                                          <p:spTgt spid="78"/>
                                        </p:tgtEl>
                                      </p:cBhvr>
                                    </p:animEffect>
                                  </p:childTnLst>
                                </p:cTn>
                              </p:par>
                            </p:childTnLst>
                          </p:cTn>
                        </p:par>
                        <p:par>
                          <p:cTn id="55" fill="hold">
                            <p:stCondLst>
                              <p:cond delay="6000"/>
                            </p:stCondLst>
                            <p:childTnLst>
                              <p:par>
                                <p:cTn id="56" presetID="22" presetClass="entr" presetSubtype="8"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left)">
                                      <p:cBhvr>
                                        <p:cTn id="58" dur="500"/>
                                        <p:tgtEl>
                                          <p:spTgt spid="3"/>
                                        </p:tgtEl>
                                      </p:cBhvr>
                                    </p:animEffect>
                                  </p:childTnLst>
                                </p:cTn>
                              </p:par>
                            </p:childTnLst>
                          </p:cTn>
                        </p:par>
                        <p:par>
                          <p:cTn id="59" fill="hold">
                            <p:stCondLst>
                              <p:cond delay="6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par>
                          <p:cTn id="63" fill="hold">
                            <p:stCondLst>
                              <p:cond delay="7000"/>
                            </p:stCondLst>
                            <p:childTnLst>
                              <p:par>
                                <p:cTn id="64" presetID="22" presetClass="entr" presetSubtype="2"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right)">
                                      <p:cBhvr>
                                        <p:cTn id="66" dur="500"/>
                                        <p:tgtEl>
                                          <p:spTgt spid="48"/>
                                        </p:tgtEl>
                                      </p:cBhvr>
                                    </p:animEffect>
                                  </p:childTnLst>
                                </p:cTn>
                              </p:par>
                              <p:par>
                                <p:cTn id="67" presetID="22" presetClass="entr" presetSubtype="1"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childTnLst>
                          </p:cTn>
                        </p:par>
                        <p:par>
                          <p:cTn id="70" fill="hold">
                            <p:stCondLst>
                              <p:cond delay="7500"/>
                            </p:stCondLst>
                            <p:childTnLst>
                              <p:par>
                                <p:cTn id="71" presetID="22" presetClass="entr" presetSubtype="2" fill="hold" grpId="0"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right)">
                                      <p:cBhvr>
                                        <p:cTn id="73" dur="500"/>
                                        <p:tgtEl>
                                          <p:spTgt spid="2"/>
                                        </p:tgtEl>
                                      </p:cBhvr>
                                    </p:animEffect>
                                  </p:childTnLst>
                                </p:cTn>
                              </p:par>
                            </p:childTnLst>
                          </p:cTn>
                        </p:par>
                        <p:par>
                          <p:cTn id="74" fill="hold">
                            <p:stCondLst>
                              <p:cond delay="8000"/>
                            </p:stCondLst>
                            <p:childTnLst>
                              <p:par>
                                <p:cTn id="75" presetID="10" presetClass="entr" presetSubtype="0" fill="hold" nodeType="after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500"/>
                                        <p:tgtEl>
                                          <p:spTgt spid="63"/>
                                        </p:tgtEl>
                                      </p:cBhvr>
                                    </p:animEffect>
                                  </p:childTnLst>
                                </p:cTn>
                              </p:par>
                            </p:childTnLst>
                          </p:cTn>
                        </p:par>
                        <p:par>
                          <p:cTn id="78" fill="hold">
                            <p:stCondLst>
                              <p:cond delay="8500"/>
                            </p:stCondLst>
                            <p:childTnLst>
                              <p:par>
                                <p:cTn id="79" presetID="22" presetClass="entr" presetSubtype="8" fill="hold" nodeType="after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wipe(left)">
                                      <p:cBhvr>
                                        <p:cTn id="81" dur="500"/>
                                        <p:tgtEl>
                                          <p:spTgt spid="72"/>
                                        </p:tgtEl>
                                      </p:cBhvr>
                                    </p:animEffect>
                                  </p:childTnLst>
                                </p:cTn>
                              </p:par>
                              <p:par>
                                <p:cTn id="82" presetID="22" presetClass="entr" presetSubtype="1" fill="hold" nodeType="with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wipe(up)">
                                      <p:cBhvr>
                                        <p:cTn id="8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图表 1"/>
          <p:cNvGraphicFramePr/>
          <p:nvPr/>
        </p:nvGraphicFramePr>
        <p:xfrm>
          <a:off x="-343696" y="1510951"/>
          <a:ext cx="4748506" cy="27075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图表 2"/>
          <p:cNvGraphicFramePr/>
          <p:nvPr/>
        </p:nvGraphicFramePr>
        <p:xfrm>
          <a:off x="2368187" y="1510951"/>
          <a:ext cx="4748506" cy="27075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图表 3"/>
          <p:cNvGraphicFramePr/>
          <p:nvPr/>
        </p:nvGraphicFramePr>
        <p:xfrm>
          <a:off x="5080069" y="1510951"/>
          <a:ext cx="4748506" cy="27075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p:cNvGraphicFramePr/>
          <p:nvPr/>
        </p:nvGraphicFramePr>
        <p:xfrm>
          <a:off x="7791951" y="1510951"/>
          <a:ext cx="4748506" cy="2707513"/>
        </p:xfrm>
        <a:graphic>
          <a:graphicData uri="http://schemas.openxmlformats.org/drawingml/2006/chart">
            <c:chart xmlns:c="http://schemas.openxmlformats.org/drawingml/2006/chart" xmlns:r="http://schemas.openxmlformats.org/officeDocument/2006/relationships" r:id="rId6"/>
          </a:graphicData>
        </a:graphic>
      </p:graphicFrame>
      <p:sp>
        <p:nvSpPr>
          <p:cNvPr id="6" name="文本框 27"/>
          <p:cNvSpPr txBox="1"/>
          <p:nvPr/>
        </p:nvSpPr>
        <p:spPr>
          <a:xfrm>
            <a:off x="1229196" y="2541997"/>
            <a:ext cx="1448146" cy="584775"/>
          </a:xfrm>
          <a:prstGeom prst="rect">
            <a:avLst/>
          </a:prstGeom>
          <a:noFill/>
        </p:spPr>
        <p:txBody>
          <a:bodyPr wrap="square" rtlCol="0">
            <a:spAutoFit/>
          </a:bodyPr>
          <a:lstStyle/>
          <a:p>
            <a:pPr algn="ctr"/>
            <a:r>
              <a:rPr lang="en-US" altLang="zh-CN" sz="3200" dirty="0">
                <a:solidFill>
                  <a:schemeClr val="tx1">
                    <a:lumMod val="65000"/>
                    <a:lumOff val="35000"/>
                  </a:schemeClr>
                </a:solidFill>
                <a:latin typeface="Impact" panose="020B0806030902050204" pitchFamily="34" charset="0"/>
                <a:ea typeface="张海山锐线体简" panose="02000000000000000000" pitchFamily="2" charset="-122"/>
              </a:rPr>
              <a:t>30</a:t>
            </a:r>
            <a:r>
              <a:rPr lang="en-US" altLang="zh-CN" sz="2000" dirty="0">
                <a:solidFill>
                  <a:schemeClr val="tx1">
                    <a:lumMod val="65000"/>
                    <a:lumOff val="35000"/>
                  </a:schemeClr>
                </a:solidFill>
                <a:latin typeface="Impact" panose="020B0806030902050204" pitchFamily="34" charset="0"/>
                <a:ea typeface="张海山锐线体简" panose="02000000000000000000" pitchFamily="2" charset="-122"/>
              </a:rPr>
              <a:t>%</a:t>
            </a:r>
            <a:endParaRPr lang="zh-CN" altLang="en-US" sz="2000" dirty="0">
              <a:solidFill>
                <a:schemeClr val="tx1">
                  <a:lumMod val="65000"/>
                  <a:lumOff val="35000"/>
                </a:schemeClr>
              </a:solidFill>
              <a:latin typeface="Impact" panose="020B0806030902050204" pitchFamily="34" charset="0"/>
              <a:ea typeface="张海山锐线体简" panose="02000000000000000000" pitchFamily="2" charset="-122"/>
            </a:endParaRPr>
          </a:p>
        </p:txBody>
      </p:sp>
      <p:sp>
        <p:nvSpPr>
          <p:cNvPr id="7" name="文本框 28"/>
          <p:cNvSpPr txBox="1"/>
          <p:nvPr/>
        </p:nvSpPr>
        <p:spPr>
          <a:xfrm>
            <a:off x="3927519" y="2541996"/>
            <a:ext cx="1448146" cy="584640"/>
          </a:xfrm>
          <a:prstGeom prst="rect">
            <a:avLst/>
          </a:prstGeom>
          <a:noFill/>
        </p:spPr>
        <p:txBody>
          <a:bodyPr wrap="square" rtlCol="0">
            <a:spAutoFit/>
          </a:bodyPr>
          <a:lstStyle/>
          <a:p>
            <a:pPr algn="ctr"/>
            <a:r>
              <a:rPr lang="en-US" altLang="zh-CN" sz="3200" dirty="0">
                <a:solidFill>
                  <a:schemeClr val="tx1">
                    <a:lumMod val="65000"/>
                    <a:lumOff val="35000"/>
                  </a:schemeClr>
                </a:solidFill>
                <a:latin typeface="Impact" panose="020B0806030902050204" pitchFamily="34" charset="0"/>
                <a:ea typeface="张海山锐线体简" panose="02000000000000000000" pitchFamily="2" charset="-122"/>
              </a:rPr>
              <a:t>50</a:t>
            </a:r>
            <a:r>
              <a:rPr lang="en-US" altLang="zh-CN" sz="2000" dirty="0">
                <a:solidFill>
                  <a:schemeClr val="tx1">
                    <a:lumMod val="65000"/>
                    <a:lumOff val="35000"/>
                  </a:schemeClr>
                </a:solidFill>
                <a:latin typeface="Impact" panose="020B0806030902050204" pitchFamily="34" charset="0"/>
                <a:ea typeface="张海山锐线体简" panose="02000000000000000000" pitchFamily="2" charset="-122"/>
              </a:rPr>
              <a:t>%</a:t>
            </a:r>
            <a:endParaRPr lang="zh-CN" altLang="en-US" sz="2000" dirty="0">
              <a:solidFill>
                <a:schemeClr val="tx1">
                  <a:lumMod val="65000"/>
                  <a:lumOff val="35000"/>
                </a:schemeClr>
              </a:solidFill>
              <a:latin typeface="Impact" panose="020B0806030902050204" pitchFamily="34" charset="0"/>
              <a:ea typeface="张海山锐线体简" panose="02000000000000000000" pitchFamily="2" charset="-122"/>
            </a:endParaRPr>
          </a:p>
        </p:txBody>
      </p:sp>
      <p:sp>
        <p:nvSpPr>
          <p:cNvPr id="8" name="文本框 29"/>
          <p:cNvSpPr txBox="1"/>
          <p:nvPr/>
        </p:nvSpPr>
        <p:spPr>
          <a:xfrm>
            <a:off x="6625842" y="2541997"/>
            <a:ext cx="1448146" cy="584775"/>
          </a:xfrm>
          <a:prstGeom prst="rect">
            <a:avLst/>
          </a:prstGeom>
          <a:noFill/>
        </p:spPr>
        <p:txBody>
          <a:bodyPr wrap="square" rtlCol="0">
            <a:spAutoFit/>
          </a:bodyPr>
          <a:lstStyle/>
          <a:p>
            <a:pPr algn="ctr"/>
            <a:r>
              <a:rPr lang="en-US" altLang="zh-CN" sz="3200" dirty="0">
                <a:solidFill>
                  <a:schemeClr val="tx1">
                    <a:lumMod val="65000"/>
                    <a:lumOff val="35000"/>
                  </a:schemeClr>
                </a:solidFill>
                <a:latin typeface="Impact" panose="020B0806030902050204" pitchFamily="34" charset="0"/>
                <a:ea typeface="张海山锐线体简" panose="02000000000000000000" pitchFamily="2" charset="-122"/>
              </a:rPr>
              <a:t>80</a:t>
            </a:r>
            <a:r>
              <a:rPr lang="en-US" altLang="zh-CN" sz="2000" dirty="0">
                <a:solidFill>
                  <a:schemeClr val="tx1">
                    <a:lumMod val="65000"/>
                    <a:lumOff val="35000"/>
                  </a:schemeClr>
                </a:solidFill>
                <a:latin typeface="Impact" panose="020B0806030902050204" pitchFamily="34" charset="0"/>
                <a:ea typeface="张海山锐线体简" panose="02000000000000000000" pitchFamily="2" charset="-122"/>
              </a:rPr>
              <a:t>%</a:t>
            </a:r>
            <a:endParaRPr lang="zh-CN" altLang="en-US" sz="2000" dirty="0">
              <a:solidFill>
                <a:schemeClr val="tx1">
                  <a:lumMod val="65000"/>
                  <a:lumOff val="35000"/>
                </a:schemeClr>
              </a:solidFill>
              <a:latin typeface="Impact" panose="020B0806030902050204" pitchFamily="34" charset="0"/>
              <a:ea typeface="张海山锐线体简" panose="02000000000000000000" pitchFamily="2" charset="-122"/>
            </a:endParaRPr>
          </a:p>
        </p:txBody>
      </p:sp>
      <p:sp>
        <p:nvSpPr>
          <p:cNvPr id="9" name="文本框 30"/>
          <p:cNvSpPr txBox="1"/>
          <p:nvPr/>
        </p:nvSpPr>
        <p:spPr>
          <a:xfrm>
            <a:off x="9391963" y="2541997"/>
            <a:ext cx="1448146" cy="584775"/>
          </a:xfrm>
          <a:prstGeom prst="rect">
            <a:avLst/>
          </a:prstGeom>
          <a:noFill/>
        </p:spPr>
        <p:txBody>
          <a:bodyPr wrap="square" rtlCol="0">
            <a:spAutoFit/>
          </a:bodyPr>
          <a:lstStyle/>
          <a:p>
            <a:pPr algn="ctr"/>
            <a:r>
              <a:rPr lang="en-US" altLang="zh-CN" sz="3200" dirty="0">
                <a:solidFill>
                  <a:schemeClr val="tx1">
                    <a:lumMod val="65000"/>
                    <a:lumOff val="35000"/>
                  </a:schemeClr>
                </a:solidFill>
                <a:latin typeface="Impact" panose="020B0806030902050204" pitchFamily="34" charset="0"/>
                <a:ea typeface="张海山锐线体简" panose="02000000000000000000" pitchFamily="2" charset="-122"/>
              </a:rPr>
              <a:t>100</a:t>
            </a:r>
            <a:r>
              <a:rPr lang="en-US" altLang="zh-CN" sz="2000" dirty="0">
                <a:solidFill>
                  <a:schemeClr val="tx1">
                    <a:lumMod val="65000"/>
                    <a:lumOff val="35000"/>
                  </a:schemeClr>
                </a:solidFill>
                <a:latin typeface="Impact" panose="020B0806030902050204" pitchFamily="34" charset="0"/>
                <a:ea typeface="张海山锐线体简" panose="02000000000000000000" pitchFamily="2" charset="-122"/>
              </a:rPr>
              <a:t>%</a:t>
            </a:r>
            <a:endParaRPr lang="zh-CN" altLang="en-US" sz="2000" dirty="0">
              <a:solidFill>
                <a:schemeClr val="tx1">
                  <a:lumMod val="65000"/>
                  <a:lumOff val="35000"/>
                </a:schemeClr>
              </a:solidFill>
              <a:latin typeface="Impact" panose="020B0806030902050204" pitchFamily="34" charset="0"/>
              <a:ea typeface="张海山锐线体简" panose="02000000000000000000" pitchFamily="2" charset="-122"/>
            </a:endParaRPr>
          </a:p>
        </p:txBody>
      </p:sp>
      <p:sp>
        <p:nvSpPr>
          <p:cNvPr id="10" name="文本框 32"/>
          <p:cNvSpPr txBox="1"/>
          <p:nvPr/>
        </p:nvSpPr>
        <p:spPr>
          <a:xfrm>
            <a:off x="1129992" y="4319786"/>
            <a:ext cx="1640544" cy="369332"/>
          </a:xfrm>
          <a:prstGeom prst="rect">
            <a:avLst/>
          </a:prstGeom>
          <a:noFill/>
        </p:spPr>
        <p:txBody>
          <a:bodyPr wrap="square" rtlCol="0">
            <a:spAutoFit/>
          </a:bodyPr>
          <a:lstStyle/>
          <a:p>
            <a:pPr algn="ctr"/>
            <a:r>
              <a:rPr lang="zh-CN" altLang="en-US"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1" name="文本框 32"/>
          <p:cNvSpPr txBox="1"/>
          <p:nvPr/>
        </p:nvSpPr>
        <p:spPr>
          <a:xfrm>
            <a:off x="3855616" y="4310906"/>
            <a:ext cx="1640544" cy="369332"/>
          </a:xfrm>
          <a:prstGeom prst="rect">
            <a:avLst/>
          </a:prstGeom>
          <a:noFill/>
        </p:spPr>
        <p:txBody>
          <a:bodyPr wrap="square" rtlCol="0">
            <a:spAutoFit/>
          </a:bodyPr>
          <a:lstStyle/>
          <a:p>
            <a:pPr algn="ctr"/>
            <a:r>
              <a:rPr lang="zh-CN" altLang="en-US"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2" name="文本框 32"/>
          <p:cNvSpPr txBox="1"/>
          <p:nvPr/>
        </p:nvSpPr>
        <p:spPr>
          <a:xfrm>
            <a:off x="6607118" y="4310906"/>
            <a:ext cx="1640544" cy="369332"/>
          </a:xfrm>
          <a:prstGeom prst="rect">
            <a:avLst/>
          </a:prstGeom>
          <a:noFill/>
        </p:spPr>
        <p:txBody>
          <a:bodyPr wrap="square" rtlCol="0">
            <a:spAutoFit/>
          </a:bodyPr>
          <a:lstStyle/>
          <a:p>
            <a:pPr algn="ctr"/>
            <a:r>
              <a:rPr lang="zh-CN" altLang="en-US"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3" name="文本框 32"/>
          <p:cNvSpPr txBox="1"/>
          <p:nvPr/>
        </p:nvSpPr>
        <p:spPr>
          <a:xfrm>
            <a:off x="9277822" y="4310906"/>
            <a:ext cx="1640544" cy="369332"/>
          </a:xfrm>
          <a:prstGeom prst="rect">
            <a:avLst/>
          </a:prstGeom>
          <a:noFill/>
        </p:spPr>
        <p:txBody>
          <a:bodyPr wrap="square" rtlCol="0">
            <a:spAutoFit/>
          </a:bodyPr>
          <a:lstStyle/>
          <a:p>
            <a:pPr algn="ctr"/>
            <a:r>
              <a:rPr lang="zh-CN" altLang="en-US"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4" name="文本框 129"/>
          <p:cNvSpPr txBox="1"/>
          <p:nvPr/>
        </p:nvSpPr>
        <p:spPr>
          <a:xfrm>
            <a:off x="1189463" y="4834363"/>
            <a:ext cx="1517564" cy="923116"/>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a:t>
            </a:r>
          </a:p>
        </p:txBody>
      </p:sp>
      <p:sp>
        <p:nvSpPr>
          <p:cNvPr id="15" name="文本框 129"/>
          <p:cNvSpPr txBox="1"/>
          <p:nvPr/>
        </p:nvSpPr>
        <p:spPr>
          <a:xfrm>
            <a:off x="3917106" y="4834363"/>
            <a:ext cx="1517564" cy="923116"/>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a:t>
            </a:r>
          </a:p>
        </p:txBody>
      </p:sp>
      <p:sp>
        <p:nvSpPr>
          <p:cNvPr id="16" name="文本框 129"/>
          <p:cNvSpPr txBox="1"/>
          <p:nvPr/>
        </p:nvSpPr>
        <p:spPr>
          <a:xfrm>
            <a:off x="6668608" y="4834363"/>
            <a:ext cx="1517564" cy="923116"/>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a:t>
            </a:r>
          </a:p>
        </p:txBody>
      </p:sp>
      <p:sp>
        <p:nvSpPr>
          <p:cNvPr id="17" name="文本框 129"/>
          <p:cNvSpPr txBox="1"/>
          <p:nvPr/>
        </p:nvSpPr>
        <p:spPr>
          <a:xfrm>
            <a:off x="9339312" y="4834363"/>
            <a:ext cx="1517564" cy="923116"/>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a:t>
            </a:r>
          </a:p>
        </p:txBody>
      </p:sp>
      <p:cxnSp>
        <p:nvCxnSpPr>
          <p:cNvPr id="18" name="直接连接符 17"/>
          <p:cNvCxnSpPr/>
          <p:nvPr/>
        </p:nvCxnSpPr>
        <p:spPr>
          <a:xfrm>
            <a:off x="959015" y="4786169"/>
            <a:ext cx="1976655"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687562" y="4786169"/>
            <a:ext cx="1976655"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439063" y="4786169"/>
            <a:ext cx="1976655"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127708" y="4786169"/>
            <a:ext cx="1976655" cy="0"/>
          </a:xfrm>
          <a:prstGeom prst="line">
            <a:avLst/>
          </a:prstGeom>
          <a:ln w="12700">
            <a:solidFill>
              <a:schemeClr val="tx1">
                <a:lumMod val="50000"/>
                <a:lumOff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实验数据分析</a:t>
            </a:r>
          </a:p>
        </p:txBody>
      </p:sp>
      <p:cxnSp>
        <p:nvCxnSpPr>
          <p:cNvPr id="23" name="直接连接符 22"/>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fltVal val="0"/>
                                          </p:val>
                                        </p:tav>
                                        <p:tav tm="100000">
                                          <p:val>
                                            <p:strVal val="#ppt_w"/>
                                          </p:val>
                                        </p:tav>
                                      </p:tavLst>
                                    </p:anim>
                                    <p:anim calcmode="lin" valueType="num">
                                      <p:cBhvr>
                                        <p:cTn id="8" dur="100" fill="hold"/>
                                        <p:tgtEl>
                                          <p:spTgt spid="2"/>
                                        </p:tgtEl>
                                        <p:attrNameLst>
                                          <p:attrName>ppt_h</p:attrName>
                                        </p:attrNameLst>
                                      </p:cBhvr>
                                      <p:tavLst>
                                        <p:tav tm="0">
                                          <p:val>
                                            <p:fltVal val="0"/>
                                          </p:val>
                                        </p:tav>
                                        <p:tav tm="100000">
                                          <p:val>
                                            <p:strVal val="#ppt_h"/>
                                          </p:val>
                                        </p:tav>
                                      </p:tavLst>
                                    </p:anim>
                                    <p:animEffect transition="in" filter="fade">
                                      <p:cBhvr>
                                        <p:cTn id="9" dur="100"/>
                                        <p:tgtEl>
                                          <p:spTgt spid="2"/>
                                        </p:tgtEl>
                                      </p:cBhvr>
                                    </p:animEffect>
                                  </p:childTnLst>
                                </p:cTn>
                              </p:par>
                              <p:par>
                                <p:cTn id="10" presetID="6" presetClass="emph" presetSubtype="0" fill="hold" grpId="1" nodeType="withEffect">
                                  <p:stCondLst>
                                    <p:cond delay="100"/>
                                  </p:stCondLst>
                                  <p:childTnLst>
                                    <p:animScale>
                                      <p:cBhvr>
                                        <p:cTn id="11" dur="100" fill="hold"/>
                                        <p:tgtEl>
                                          <p:spTgt spid="2"/>
                                        </p:tgtEl>
                                      </p:cBhvr>
                                      <p:by x="110000" y="110000"/>
                                    </p:animScale>
                                  </p:childTnLst>
                                </p:cTn>
                              </p:par>
                              <p:par>
                                <p:cTn id="12" presetID="6" presetClass="emph" presetSubtype="0" fill="hold" grpId="2" nodeType="withEffect">
                                  <p:stCondLst>
                                    <p:cond delay="200"/>
                                  </p:stCondLst>
                                  <p:childTnLst>
                                    <p:animScale>
                                      <p:cBhvr>
                                        <p:cTn id="13" dur="200" fill="hold"/>
                                        <p:tgtEl>
                                          <p:spTgt spid="2"/>
                                        </p:tgtEl>
                                      </p:cBhvr>
                                      <p:by x="90000" y="90000"/>
                                    </p:animScale>
                                  </p:childTnLst>
                                </p:cTn>
                              </p:par>
                              <p:par>
                                <p:cTn id="14" presetID="6" presetClass="emph" presetSubtype="0" fill="hold" grpId="3" nodeType="withEffect">
                                  <p:stCondLst>
                                    <p:cond delay="400"/>
                                  </p:stCondLst>
                                  <p:childTnLst>
                                    <p:animScale>
                                      <p:cBhvr>
                                        <p:cTn id="15" dur="100" fill="hold"/>
                                        <p:tgtEl>
                                          <p:spTgt spid="2"/>
                                        </p:tgtEl>
                                      </p:cBhvr>
                                      <p:by x="105000" y="105000"/>
                                    </p:animScale>
                                  </p:childTnLst>
                                </p:cTn>
                              </p:par>
                              <p:par>
                                <p:cTn id="16" presetID="6" presetClass="emph" presetSubtype="0" fill="hold" grpId="4" nodeType="withEffect">
                                  <p:stCondLst>
                                    <p:cond delay="500"/>
                                  </p:stCondLst>
                                  <p:childTnLst>
                                    <p:animScale>
                                      <p:cBhvr>
                                        <p:cTn id="17" dur="200" fill="hold"/>
                                        <p:tgtEl>
                                          <p:spTgt spid="2"/>
                                        </p:tgtEl>
                                      </p:cBhvr>
                                      <p:by x="95000" y="95000"/>
                                    </p:animScale>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 fill="hold"/>
                                        <p:tgtEl>
                                          <p:spTgt spid="3"/>
                                        </p:tgtEl>
                                        <p:attrNameLst>
                                          <p:attrName>ppt_w</p:attrName>
                                        </p:attrNameLst>
                                      </p:cBhvr>
                                      <p:tavLst>
                                        <p:tav tm="0">
                                          <p:val>
                                            <p:fltVal val="0"/>
                                          </p:val>
                                        </p:tav>
                                        <p:tav tm="100000">
                                          <p:val>
                                            <p:strVal val="#ppt_w"/>
                                          </p:val>
                                        </p:tav>
                                      </p:tavLst>
                                    </p:anim>
                                    <p:anim calcmode="lin" valueType="num">
                                      <p:cBhvr>
                                        <p:cTn id="22" dur="100" fill="hold"/>
                                        <p:tgtEl>
                                          <p:spTgt spid="3"/>
                                        </p:tgtEl>
                                        <p:attrNameLst>
                                          <p:attrName>ppt_h</p:attrName>
                                        </p:attrNameLst>
                                      </p:cBhvr>
                                      <p:tavLst>
                                        <p:tav tm="0">
                                          <p:val>
                                            <p:fltVal val="0"/>
                                          </p:val>
                                        </p:tav>
                                        <p:tav tm="100000">
                                          <p:val>
                                            <p:strVal val="#ppt_h"/>
                                          </p:val>
                                        </p:tav>
                                      </p:tavLst>
                                    </p:anim>
                                    <p:animEffect transition="in" filter="fade">
                                      <p:cBhvr>
                                        <p:cTn id="23" dur="100"/>
                                        <p:tgtEl>
                                          <p:spTgt spid="3"/>
                                        </p:tgtEl>
                                      </p:cBhvr>
                                    </p:animEffect>
                                  </p:childTnLst>
                                </p:cTn>
                              </p:par>
                              <p:par>
                                <p:cTn id="24" presetID="6" presetClass="emph" presetSubtype="0" fill="hold" grpId="1" nodeType="withEffect">
                                  <p:stCondLst>
                                    <p:cond delay="100"/>
                                  </p:stCondLst>
                                  <p:childTnLst>
                                    <p:animScale>
                                      <p:cBhvr>
                                        <p:cTn id="25" dur="100" fill="hold"/>
                                        <p:tgtEl>
                                          <p:spTgt spid="3"/>
                                        </p:tgtEl>
                                      </p:cBhvr>
                                      <p:by x="110000" y="110000"/>
                                    </p:animScale>
                                  </p:childTnLst>
                                </p:cTn>
                              </p:par>
                              <p:par>
                                <p:cTn id="26" presetID="6" presetClass="emph" presetSubtype="0" fill="hold" grpId="2" nodeType="withEffect">
                                  <p:stCondLst>
                                    <p:cond delay="200"/>
                                  </p:stCondLst>
                                  <p:childTnLst>
                                    <p:animScale>
                                      <p:cBhvr>
                                        <p:cTn id="27" dur="200" fill="hold"/>
                                        <p:tgtEl>
                                          <p:spTgt spid="3"/>
                                        </p:tgtEl>
                                      </p:cBhvr>
                                      <p:by x="90000" y="90000"/>
                                    </p:animScale>
                                  </p:childTnLst>
                                </p:cTn>
                              </p:par>
                              <p:par>
                                <p:cTn id="28" presetID="6" presetClass="emph" presetSubtype="0" fill="hold" grpId="3" nodeType="withEffect">
                                  <p:stCondLst>
                                    <p:cond delay="400"/>
                                  </p:stCondLst>
                                  <p:childTnLst>
                                    <p:animScale>
                                      <p:cBhvr>
                                        <p:cTn id="29" dur="100" fill="hold"/>
                                        <p:tgtEl>
                                          <p:spTgt spid="3"/>
                                        </p:tgtEl>
                                      </p:cBhvr>
                                      <p:by x="105000" y="105000"/>
                                    </p:animScale>
                                  </p:childTnLst>
                                </p:cTn>
                              </p:par>
                              <p:par>
                                <p:cTn id="30" presetID="6" presetClass="emph" presetSubtype="0" fill="hold" grpId="4" nodeType="withEffect">
                                  <p:stCondLst>
                                    <p:cond delay="500"/>
                                  </p:stCondLst>
                                  <p:childTnLst>
                                    <p:animScale>
                                      <p:cBhvr>
                                        <p:cTn id="31" dur="200" fill="hold"/>
                                        <p:tgtEl>
                                          <p:spTgt spid="3"/>
                                        </p:tgtEl>
                                      </p:cBhvr>
                                      <p:by x="95000" y="95000"/>
                                    </p:animScale>
                                  </p:childTnLst>
                                </p:cTn>
                              </p:par>
                            </p:childTnLst>
                          </p:cTn>
                        </p:par>
                        <p:par>
                          <p:cTn id="32" fill="hold">
                            <p:stCondLst>
                              <p:cond delay="1000"/>
                            </p:stCondLst>
                            <p:childTnLst>
                              <p:par>
                                <p:cTn id="33" presetID="53" presetClass="entr" presetSubtype="16"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 fill="hold"/>
                                        <p:tgtEl>
                                          <p:spTgt spid="4"/>
                                        </p:tgtEl>
                                        <p:attrNameLst>
                                          <p:attrName>ppt_w</p:attrName>
                                        </p:attrNameLst>
                                      </p:cBhvr>
                                      <p:tavLst>
                                        <p:tav tm="0">
                                          <p:val>
                                            <p:fltVal val="0"/>
                                          </p:val>
                                        </p:tav>
                                        <p:tav tm="100000">
                                          <p:val>
                                            <p:strVal val="#ppt_w"/>
                                          </p:val>
                                        </p:tav>
                                      </p:tavLst>
                                    </p:anim>
                                    <p:anim calcmode="lin" valueType="num">
                                      <p:cBhvr>
                                        <p:cTn id="36" dur="100" fill="hold"/>
                                        <p:tgtEl>
                                          <p:spTgt spid="4"/>
                                        </p:tgtEl>
                                        <p:attrNameLst>
                                          <p:attrName>ppt_h</p:attrName>
                                        </p:attrNameLst>
                                      </p:cBhvr>
                                      <p:tavLst>
                                        <p:tav tm="0">
                                          <p:val>
                                            <p:fltVal val="0"/>
                                          </p:val>
                                        </p:tav>
                                        <p:tav tm="100000">
                                          <p:val>
                                            <p:strVal val="#ppt_h"/>
                                          </p:val>
                                        </p:tav>
                                      </p:tavLst>
                                    </p:anim>
                                    <p:animEffect transition="in" filter="fade">
                                      <p:cBhvr>
                                        <p:cTn id="37" dur="100"/>
                                        <p:tgtEl>
                                          <p:spTgt spid="4"/>
                                        </p:tgtEl>
                                      </p:cBhvr>
                                    </p:animEffect>
                                  </p:childTnLst>
                                </p:cTn>
                              </p:par>
                              <p:par>
                                <p:cTn id="38" presetID="6" presetClass="emph" presetSubtype="0" fill="hold" grpId="1" nodeType="withEffect">
                                  <p:stCondLst>
                                    <p:cond delay="100"/>
                                  </p:stCondLst>
                                  <p:childTnLst>
                                    <p:animScale>
                                      <p:cBhvr>
                                        <p:cTn id="39" dur="100" fill="hold"/>
                                        <p:tgtEl>
                                          <p:spTgt spid="4"/>
                                        </p:tgtEl>
                                      </p:cBhvr>
                                      <p:by x="110000" y="110000"/>
                                    </p:animScale>
                                  </p:childTnLst>
                                </p:cTn>
                              </p:par>
                              <p:par>
                                <p:cTn id="40" presetID="6" presetClass="emph" presetSubtype="0" fill="hold" grpId="2" nodeType="withEffect">
                                  <p:stCondLst>
                                    <p:cond delay="200"/>
                                  </p:stCondLst>
                                  <p:childTnLst>
                                    <p:animScale>
                                      <p:cBhvr>
                                        <p:cTn id="41" dur="200" fill="hold"/>
                                        <p:tgtEl>
                                          <p:spTgt spid="4"/>
                                        </p:tgtEl>
                                      </p:cBhvr>
                                      <p:by x="90000" y="90000"/>
                                    </p:animScale>
                                  </p:childTnLst>
                                </p:cTn>
                              </p:par>
                              <p:par>
                                <p:cTn id="42" presetID="6" presetClass="emph" presetSubtype="0" fill="hold" grpId="3" nodeType="withEffect">
                                  <p:stCondLst>
                                    <p:cond delay="400"/>
                                  </p:stCondLst>
                                  <p:childTnLst>
                                    <p:animScale>
                                      <p:cBhvr>
                                        <p:cTn id="43" dur="100" fill="hold"/>
                                        <p:tgtEl>
                                          <p:spTgt spid="4"/>
                                        </p:tgtEl>
                                      </p:cBhvr>
                                      <p:by x="105000" y="105000"/>
                                    </p:animScale>
                                  </p:childTnLst>
                                </p:cTn>
                              </p:par>
                              <p:par>
                                <p:cTn id="44" presetID="6" presetClass="emph" presetSubtype="0" fill="hold" grpId="4" nodeType="withEffect">
                                  <p:stCondLst>
                                    <p:cond delay="500"/>
                                  </p:stCondLst>
                                  <p:childTnLst>
                                    <p:animScale>
                                      <p:cBhvr>
                                        <p:cTn id="45" dur="200" fill="hold"/>
                                        <p:tgtEl>
                                          <p:spTgt spid="4"/>
                                        </p:tgtEl>
                                      </p:cBhvr>
                                      <p:by x="95000" y="95000"/>
                                    </p:animScale>
                                  </p:childTnLst>
                                </p:cTn>
                              </p:par>
                            </p:childTnLst>
                          </p:cTn>
                        </p:par>
                        <p:par>
                          <p:cTn id="46" fill="hold">
                            <p:stCondLst>
                              <p:cond delay="1500"/>
                            </p:stCondLst>
                            <p:childTnLst>
                              <p:par>
                                <p:cTn id="47" presetID="53" presetClass="entr" presetSubtype="16"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100" fill="hold"/>
                                        <p:tgtEl>
                                          <p:spTgt spid="5"/>
                                        </p:tgtEl>
                                        <p:attrNameLst>
                                          <p:attrName>ppt_w</p:attrName>
                                        </p:attrNameLst>
                                      </p:cBhvr>
                                      <p:tavLst>
                                        <p:tav tm="0">
                                          <p:val>
                                            <p:fltVal val="0"/>
                                          </p:val>
                                        </p:tav>
                                        <p:tav tm="100000">
                                          <p:val>
                                            <p:strVal val="#ppt_w"/>
                                          </p:val>
                                        </p:tav>
                                      </p:tavLst>
                                    </p:anim>
                                    <p:anim calcmode="lin" valueType="num">
                                      <p:cBhvr>
                                        <p:cTn id="50" dur="100" fill="hold"/>
                                        <p:tgtEl>
                                          <p:spTgt spid="5"/>
                                        </p:tgtEl>
                                        <p:attrNameLst>
                                          <p:attrName>ppt_h</p:attrName>
                                        </p:attrNameLst>
                                      </p:cBhvr>
                                      <p:tavLst>
                                        <p:tav tm="0">
                                          <p:val>
                                            <p:fltVal val="0"/>
                                          </p:val>
                                        </p:tav>
                                        <p:tav tm="100000">
                                          <p:val>
                                            <p:strVal val="#ppt_h"/>
                                          </p:val>
                                        </p:tav>
                                      </p:tavLst>
                                    </p:anim>
                                    <p:animEffect transition="in" filter="fade">
                                      <p:cBhvr>
                                        <p:cTn id="51" dur="100"/>
                                        <p:tgtEl>
                                          <p:spTgt spid="5"/>
                                        </p:tgtEl>
                                      </p:cBhvr>
                                    </p:animEffect>
                                  </p:childTnLst>
                                </p:cTn>
                              </p:par>
                              <p:par>
                                <p:cTn id="52" presetID="6" presetClass="emph" presetSubtype="0" fill="hold" grpId="1" nodeType="withEffect">
                                  <p:stCondLst>
                                    <p:cond delay="100"/>
                                  </p:stCondLst>
                                  <p:childTnLst>
                                    <p:animScale>
                                      <p:cBhvr>
                                        <p:cTn id="53" dur="100" fill="hold"/>
                                        <p:tgtEl>
                                          <p:spTgt spid="5"/>
                                        </p:tgtEl>
                                      </p:cBhvr>
                                      <p:by x="110000" y="110000"/>
                                    </p:animScale>
                                  </p:childTnLst>
                                </p:cTn>
                              </p:par>
                              <p:par>
                                <p:cTn id="54" presetID="6" presetClass="emph" presetSubtype="0" fill="hold" grpId="2" nodeType="withEffect">
                                  <p:stCondLst>
                                    <p:cond delay="200"/>
                                  </p:stCondLst>
                                  <p:childTnLst>
                                    <p:animScale>
                                      <p:cBhvr>
                                        <p:cTn id="55" dur="200" fill="hold"/>
                                        <p:tgtEl>
                                          <p:spTgt spid="5"/>
                                        </p:tgtEl>
                                      </p:cBhvr>
                                      <p:by x="90000" y="90000"/>
                                    </p:animScale>
                                  </p:childTnLst>
                                </p:cTn>
                              </p:par>
                              <p:par>
                                <p:cTn id="56" presetID="6" presetClass="emph" presetSubtype="0" fill="hold" grpId="3" nodeType="withEffect">
                                  <p:stCondLst>
                                    <p:cond delay="400"/>
                                  </p:stCondLst>
                                  <p:childTnLst>
                                    <p:animScale>
                                      <p:cBhvr>
                                        <p:cTn id="57" dur="100" fill="hold"/>
                                        <p:tgtEl>
                                          <p:spTgt spid="5"/>
                                        </p:tgtEl>
                                      </p:cBhvr>
                                      <p:by x="105000" y="105000"/>
                                    </p:animScale>
                                  </p:childTnLst>
                                </p:cTn>
                              </p:par>
                              <p:par>
                                <p:cTn id="58" presetID="6" presetClass="emph" presetSubtype="0" fill="hold" grpId="4" nodeType="withEffect">
                                  <p:stCondLst>
                                    <p:cond delay="500"/>
                                  </p:stCondLst>
                                  <p:childTnLst>
                                    <p:animScale>
                                      <p:cBhvr>
                                        <p:cTn id="59" dur="200" fill="hold"/>
                                        <p:tgtEl>
                                          <p:spTgt spid="5"/>
                                        </p:tgtEl>
                                      </p:cBhvr>
                                      <p:by x="95000" y="95000"/>
                                    </p:animScale>
                                  </p:childTnLst>
                                </p:cTn>
                              </p:par>
                            </p:childTnLst>
                          </p:cTn>
                        </p:par>
                        <p:par>
                          <p:cTn id="60" fill="hold">
                            <p:stCondLst>
                              <p:cond delay="2000"/>
                            </p:stCondLst>
                            <p:childTnLst>
                              <p:par>
                                <p:cTn id="61" presetID="14" presetClass="entr" presetSubtype="10" fill="hold" grpId="0"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randombar(horizontal)">
                                      <p:cBhvr>
                                        <p:cTn id="63" dur="500"/>
                                        <p:tgtEl>
                                          <p:spTgt spid="6"/>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randombar(horizontal)">
                                      <p:cBhvr>
                                        <p:cTn id="66" dur="500"/>
                                        <p:tgtEl>
                                          <p:spTgt spid="7"/>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randombar(horizontal)">
                                      <p:cBhvr>
                                        <p:cTn id="69" dur="500"/>
                                        <p:tgtEl>
                                          <p:spTgt spid="8"/>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randombar(horizontal)">
                                      <p:cBhvr>
                                        <p:cTn id="72" dur="500"/>
                                        <p:tgtEl>
                                          <p:spTgt spid="9"/>
                                        </p:tgtEl>
                                      </p:cBhvr>
                                    </p:animEffect>
                                  </p:childTnLst>
                                </p:cTn>
                              </p:par>
                            </p:childTnLst>
                          </p:cTn>
                        </p:par>
                        <p:par>
                          <p:cTn id="73" fill="hold">
                            <p:stCondLst>
                              <p:cond delay="2500"/>
                            </p:stCondLst>
                            <p:childTnLst>
                              <p:par>
                                <p:cTn id="74" presetID="16" presetClass="entr" presetSubtype="37" fill="hold"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barn(outVertical)">
                                      <p:cBhvr>
                                        <p:cTn id="76" dur="500"/>
                                        <p:tgtEl>
                                          <p:spTgt spid="18"/>
                                        </p:tgtEl>
                                      </p:cBhvr>
                                    </p:animEffect>
                                  </p:childTnLst>
                                </p:cTn>
                              </p:par>
                              <p:par>
                                <p:cTn id="77" presetID="16" presetClass="entr" presetSubtype="37"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barn(outVertical)">
                                      <p:cBhvr>
                                        <p:cTn id="79" dur="500"/>
                                        <p:tgtEl>
                                          <p:spTgt spid="19"/>
                                        </p:tgtEl>
                                      </p:cBhvr>
                                    </p:animEffect>
                                  </p:childTnLst>
                                </p:cTn>
                              </p:par>
                              <p:par>
                                <p:cTn id="80" presetID="16" presetClass="entr" presetSubtype="37"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barn(outVertical)">
                                      <p:cBhvr>
                                        <p:cTn id="82" dur="500"/>
                                        <p:tgtEl>
                                          <p:spTgt spid="20"/>
                                        </p:tgtEl>
                                      </p:cBhvr>
                                    </p:animEffect>
                                  </p:childTnLst>
                                </p:cTn>
                              </p:par>
                              <p:par>
                                <p:cTn id="83" presetID="16" presetClass="entr" presetSubtype="37" fill="hold"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barn(outVertical)">
                                      <p:cBhvr>
                                        <p:cTn id="85" dur="500"/>
                                        <p:tgtEl>
                                          <p:spTgt spid="21"/>
                                        </p:tgtEl>
                                      </p:cBhvr>
                                    </p:animEffect>
                                  </p:childTnLst>
                                </p:cTn>
                              </p:par>
                            </p:childTnLst>
                          </p:cTn>
                        </p:par>
                        <p:par>
                          <p:cTn id="86" fill="hold">
                            <p:stCondLst>
                              <p:cond delay="3000"/>
                            </p:stCondLst>
                            <p:childTnLst>
                              <p:par>
                                <p:cTn id="87" presetID="42" presetClass="entr" presetSubtype="0" fill="hold" grpId="0"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anim calcmode="lin" valueType="num">
                                      <p:cBhvr>
                                        <p:cTn id="90" dur="500" fill="hold"/>
                                        <p:tgtEl>
                                          <p:spTgt spid="10"/>
                                        </p:tgtEl>
                                        <p:attrNameLst>
                                          <p:attrName>ppt_x</p:attrName>
                                        </p:attrNameLst>
                                      </p:cBhvr>
                                      <p:tavLst>
                                        <p:tav tm="0">
                                          <p:val>
                                            <p:strVal val="#ppt_x"/>
                                          </p:val>
                                        </p:tav>
                                        <p:tav tm="100000">
                                          <p:val>
                                            <p:strVal val="#ppt_x"/>
                                          </p:val>
                                        </p:tav>
                                      </p:tavLst>
                                    </p:anim>
                                    <p:anim calcmode="lin" valueType="num">
                                      <p:cBhvr>
                                        <p:cTn id="91" dur="500" fill="hold"/>
                                        <p:tgtEl>
                                          <p:spTgt spid="1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anim calcmode="lin" valueType="num">
                                      <p:cBhvr>
                                        <p:cTn id="95" dur="500" fill="hold"/>
                                        <p:tgtEl>
                                          <p:spTgt spid="11"/>
                                        </p:tgtEl>
                                        <p:attrNameLst>
                                          <p:attrName>ppt_x</p:attrName>
                                        </p:attrNameLst>
                                      </p:cBhvr>
                                      <p:tavLst>
                                        <p:tav tm="0">
                                          <p:val>
                                            <p:strVal val="#ppt_x"/>
                                          </p:val>
                                        </p:tav>
                                        <p:tav tm="100000">
                                          <p:val>
                                            <p:strVal val="#ppt_x"/>
                                          </p:val>
                                        </p:tav>
                                      </p:tavLst>
                                    </p:anim>
                                    <p:anim calcmode="lin" valueType="num">
                                      <p:cBhvr>
                                        <p:cTn id="96" dur="500" fill="hold"/>
                                        <p:tgtEl>
                                          <p:spTgt spid="1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anim calcmode="lin" valueType="num">
                                      <p:cBhvr>
                                        <p:cTn id="100" dur="500" fill="hold"/>
                                        <p:tgtEl>
                                          <p:spTgt spid="12"/>
                                        </p:tgtEl>
                                        <p:attrNameLst>
                                          <p:attrName>ppt_x</p:attrName>
                                        </p:attrNameLst>
                                      </p:cBhvr>
                                      <p:tavLst>
                                        <p:tav tm="0">
                                          <p:val>
                                            <p:strVal val="#ppt_x"/>
                                          </p:val>
                                        </p:tav>
                                        <p:tav tm="100000">
                                          <p:val>
                                            <p:strVal val="#ppt_x"/>
                                          </p:val>
                                        </p:tav>
                                      </p:tavLst>
                                    </p:anim>
                                    <p:anim calcmode="lin" valueType="num">
                                      <p:cBhvr>
                                        <p:cTn id="101" dur="500" fill="hold"/>
                                        <p:tgtEl>
                                          <p:spTgt spid="12"/>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500"/>
                                        <p:tgtEl>
                                          <p:spTgt spid="13"/>
                                        </p:tgtEl>
                                      </p:cBhvr>
                                    </p:animEffect>
                                    <p:anim calcmode="lin" valueType="num">
                                      <p:cBhvr>
                                        <p:cTn id="105" dur="500" fill="hold"/>
                                        <p:tgtEl>
                                          <p:spTgt spid="13"/>
                                        </p:tgtEl>
                                        <p:attrNameLst>
                                          <p:attrName>ppt_x</p:attrName>
                                        </p:attrNameLst>
                                      </p:cBhvr>
                                      <p:tavLst>
                                        <p:tav tm="0">
                                          <p:val>
                                            <p:strVal val="#ppt_x"/>
                                          </p:val>
                                        </p:tav>
                                        <p:tav tm="100000">
                                          <p:val>
                                            <p:strVal val="#ppt_x"/>
                                          </p:val>
                                        </p:tav>
                                      </p:tavLst>
                                    </p:anim>
                                    <p:anim calcmode="lin" valueType="num">
                                      <p:cBhvr>
                                        <p:cTn id="106" dur="500" fill="hold"/>
                                        <p:tgtEl>
                                          <p:spTgt spid="13"/>
                                        </p:tgtEl>
                                        <p:attrNameLst>
                                          <p:attrName>ppt_y</p:attrName>
                                        </p:attrNameLst>
                                      </p:cBhvr>
                                      <p:tavLst>
                                        <p:tav tm="0">
                                          <p:val>
                                            <p:strVal val="#ppt_y+.1"/>
                                          </p:val>
                                        </p:tav>
                                        <p:tav tm="100000">
                                          <p:val>
                                            <p:strVal val="#ppt_y"/>
                                          </p:val>
                                        </p:tav>
                                      </p:tavLst>
                                    </p:anim>
                                  </p:childTnLst>
                                </p:cTn>
                              </p:par>
                              <p:par>
                                <p:cTn id="107" presetID="47" presetClass="entr" presetSubtype="0" fill="hold" grpId="0" nodeType="with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fade">
                                      <p:cBhvr>
                                        <p:cTn id="109" dur="500"/>
                                        <p:tgtEl>
                                          <p:spTgt spid="17"/>
                                        </p:tgtEl>
                                      </p:cBhvr>
                                    </p:animEffect>
                                    <p:anim calcmode="lin" valueType="num">
                                      <p:cBhvr>
                                        <p:cTn id="110" dur="500" fill="hold"/>
                                        <p:tgtEl>
                                          <p:spTgt spid="17"/>
                                        </p:tgtEl>
                                        <p:attrNameLst>
                                          <p:attrName>ppt_x</p:attrName>
                                        </p:attrNameLst>
                                      </p:cBhvr>
                                      <p:tavLst>
                                        <p:tav tm="0">
                                          <p:val>
                                            <p:strVal val="#ppt_x"/>
                                          </p:val>
                                        </p:tav>
                                        <p:tav tm="100000">
                                          <p:val>
                                            <p:strVal val="#ppt_x"/>
                                          </p:val>
                                        </p:tav>
                                      </p:tavLst>
                                    </p:anim>
                                    <p:anim calcmode="lin" valueType="num">
                                      <p:cBhvr>
                                        <p:cTn id="111" dur="500" fill="hold"/>
                                        <p:tgtEl>
                                          <p:spTgt spid="17"/>
                                        </p:tgtEl>
                                        <p:attrNameLst>
                                          <p:attrName>ppt_y</p:attrName>
                                        </p:attrNameLst>
                                      </p:cBhvr>
                                      <p:tavLst>
                                        <p:tav tm="0">
                                          <p:val>
                                            <p:strVal val="#ppt_y-.1"/>
                                          </p:val>
                                        </p:tav>
                                        <p:tav tm="100000">
                                          <p:val>
                                            <p:strVal val="#ppt_y"/>
                                          </p:val>
                                        </p:tav>
                                      </p:tavLst>
                                    </p:anim>
                                  </p:childTnLst>
                                </p:cTn>
                              </p:par>
                              <p:par>
                                <p:cTn id="112" presetID="47" presetClass="entr" presetSubtype="0" fill="hold" grpId="0" nodeType="withEffect">
                                  <p:stCondLst>
                                    <p:cond delay="0"/>
                                  </p:stCondLst>
                                  <p:childTnLst>
                                    <p:set>
                                      <p:cBhvr>
                                        <p:cTn id="113" dur="1" fill="hold">
                                          <p:stCondLst>
                                            <p:cond delay="0"/>
                                          </p:stCondLst>
                                        </p:cTn>
                                        <p:tgtEl>
                                          <p:spTgt spid="16"/>
                                        </p:tgtEl>
                                        <p:attrNameLst>
                                          <p:attrName>style.visibility</p:attrName>
                                        </p:attrNameLst>
                                      </p:cBhvr>
                                      <p:to>
                                        <p:strVal val="visible"/>
                                      </p:to>
                                    </p:set>
                                    <p:animEffect transition="in" filter="fade">
                                      <p:cBhvr>
                                        <p:cTn id="114" dur="500"/>
                                        <p:tgtEl>
                                          <p:spTgt spid="16"/>
                                        </p:tgtEl>
                                      </p:cBhvr>
                                    </p:animEffect>
                                    <p:anim calcmode="lin" valueType="num">
                                      <p:cBhvr>
                                        <p:cTn id="115" dur="500" fill="hold"/>
                                        <p:tgtEl>
                                          <p:spTgt spid="16"/>
                                        </p:tgtEl>
                                        <p:attrNameLst>
                                          <p:attrName>ppt_x</p:attrName>
                                        </p:attrNameLst>
                                      </p:cBhvr>
                                      <p:tavLst>
                                        <p:tav tm="0">
                                          <p:val>
                                            <p:strVal val="#ppt_x"/>
                                          </p:val>
                                        </p:tav>
                                        <p:tav tm="100000">
                                          <p:val>
                                            <p:strVal val="#ppt_x"/>
                                          </p:val>
                                        </p:tav>
                                      </p:tavLst>
                                    </p:anim>
                                    <p:anim calcmode="lin" valueType="num">
                                      <p:cBhvr>
                                        <p:cTn id="116" dur="500" fill="hold"/>
                                        <p:tgtEl>
                                          <p:spTgt spid="16"/>
                                        </p:tgtEl>
                                        <p:attrNameLst>
                                          <p:attrName>ppt_y</p:attrName>
                                        </p:attrNameLst>
                                      </p:cBhvr>
                                      <p:tavLst>
                                        <p:tav tm="0">
                                          <p:val>
                                            <p:strVal val="#ppt_y-.1"/>
                                          </p:val>
                                        </p:tav>
                                        <p:tav tm="100000">
                                          <p:val>
                                            <p:strVal val="#ppt_y"/>
                                          </p:val>
                                        </p:tav>
                                      </p:tavLst>
                                    </p:anim>
                                  </p:childTnLst>
                                </p:cTn>
                              </p:par>
                              <p:par>
                                <p:cTn id="117" presetID="47" presetClass="entr" presetSubtype="0" fill="hold" grpId="0" nodeType="with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fade">
                                      <p:cBhvr>
                                        <p:cTn id="119" dur="500"/>
                                        <p:tgtEl>
                                          <p:spTgt spid="15"/>
                                        </p:tgtEl>
                                      </p:cBhvr>
                                    </p:animEffect>
                                    <p:anim calcmode="lin" valueType="num">
                                      <p:cBhvr>
                                        <p:cTn id="120" dur="500" fill="hold"/>
                                        <p:tgtEl>
                                          <p:spTgt spid="15"/>
                                        </p:tgtEl>
                                        <p:attrNameLst>
                                          <p:attrName>ppt_x</p:attrName>
                                        </p:attrNameLst>
                                      </p:cBhvr>
                                      <p:tavLst>
                                        <p:tav tm="0">
                                          <p:val>
                                            <p:strVal val="#ppt_x"/>
                                          </p:val>
                                        </p:tav>
                                        <p:tav tm="100000">
                                          <p:val>
                                            <p:strVal val="#ppt_x"/>
                                          </p:val>
                                        </p:tav>
                                      </p:tavLst>
                                    </p:anim>
                                    <p:anim calcmode="lin" valueType="num">
                                      <p:cBhvr>
                                        <p:cTn id="121" dur="500" fill="hold"/>
                                        <p:tgtEl>
                                          <p:spTgt spid="15"/>
                                        </p:tgtEl>
                                        <p:attrNameLst>
                                          <p:attrName>ppt_y</p:attrName>
                                        </p:attrNameLst>
                                      </p:cBhvr>
                                      <p:tavLst>
                                        <p:tav tm="0">
                                          <p:val>
                                            <p:strVal val="#ppt_y-.1"/>
                                          </p:val>
                                        </p:tav>
                                        <p:tav tm="100000">
                                          <p:val>
                                            <p:strVal val="#ppt_y"/>
                                          </p:val>
                                        </p:tav>
                                      </p:tavLst>
                                    </p:anim>
                                  </p:childTnLst>
                                </p:cTn>
                              </p:par>
                              <p:par>
                                <p:cTn id="122" presetID="47" presetClass="entr" presetSubtype="0" fill="hold" grpId="0" nodeType="with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fade">
                                      <p:cBhvr>
                                        <p:cTn id="124" dur="500"/>
                                        <p:tgtEl>
                                          <p:spTgt spid="14"/>
                                        </p:tgtEl>
                                      </p:cBhvr>
                                    </p:animEffect>
                                    <p:anim calcmode="lin" valueType="num">
                                      <p:cBhvr>
                                        <p:cTn id="125" dur="500" fill="hold"/>
                                        <p:tgtEl>
                                          <p:spTgt spid="14"/>
                                        </p:tgtEl>
                                        <p:attrNameLst>
                                          <p:attrName>ppt_x</p:attrName>
                                        </p:attrNameLst>
                                      </p:cBhvr>
                                      <p:tavLst>
                                        <p:tav tm="0">
                                          <p:val>
                                            <p:strVal val="#ppt_x"/>
                                          </p:val>
                                        </p:tav>
                                        <p:tav tm="100000">
                                          <p:val>
                                            <p:strVal val="#ppt_x"/>
                                          </p:val>
                                        </p:tav>
                                      </p:tavLst>
                                    </p:anim>
                                    <p:anim calcmode="lin" valueType="num">
                                      <p:cBhvr>
                                        <p:cTn id="12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2" grpId="1">
        <p:bldAsOne/>
      </p:bldGraphic>
      <p:bldGraphic spid="2" grpId="2">
        <p:bldAsOne/>
      </p:bldGraphic>
      <p:bldGraphic spid="2" grpId="3">
        <p:bldAsOne/>
      </p:bldGraphic>
      <p:bldGraphic spid="2" grpId="4">
        <p:bldAsOne/>
      </p:bldGraphic>
      <p:bldGraphic spid="3" grpId="0">
        <p:bldAsOne/>
      </p:bldGraphic>
      <p:bldGraphic spid="3" grpId="1">
        <p:bldAsOne/>
      </p:bldGraphic>
      <p:bldGraphic spid="3" grpId="2">
        <p:bldAsOne/>
      </p:bldGraphic>
      <p:bldGraphic spid="3" grpId="3">
        <p:bldAsOne/>
      </p:bldGraphic>
      <p:bldGraphic spid="3" grpId="4">
        <p:bldAsOne/>
      </p:bldGraphic>
      <p:bldGraphic spid="4" grpId="0">
        <p:bldAsOne/>
      </p:bldGraphic>
      <p:bldGraphic spid="4" grpId="1">
        <p:bldAsOne/>
      </p:bldGraphic>
      <p:bldGraphic spid="4" grpId="2">
        <p:bldAsOne/>
      </p:bldGraphic>
      <p:bldGraphic spid="4" grpId="3">
        <p:bldAsOne/>
      </p:bldGraphic>
      <p:bldGraphic spid="4" grpId="4">
        <p:bldAsOne/>
      </p:bldGraphic>
      <p:bldGraphic spid="5" grpId="0">
        <p:bldAsOne/>
      </p:bldGraphic>
      <p:bldGraphic spid="5" grpId="1">
        <p:bldAsOne/>
      </p:bldGraphic>
      <p:bldGraphic spid="5" grpId="2">
        <p:bldAsOne/>
      </p:bldGraphic>
      <p:bldGraphic spid="5" grpId="3">
        <p:bldAsOne/>
      </p:bldGraphic>
      <p:bldGraphic spid="5" grpId="4">
        <p:bldAsOne/>
      </p:bldGraphic>
      <p:bldP spid="6" grpId="0"/>
      <p:bldP spid="7" grpId="0"/>
      <p:bldP spid="8" grpId="0"/>
      <p:bldP spid="9" grpId="0"/>
      <p:bldP spid="10" grpId="0"/>
      <p:bldP spid="11" grpId="0"/>
      <p:bldP spid="12" grpId="0"/>
      <p:bldP spid="13" grpId="0"/>
      <p:bldP spid="14" grpId="0"/>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 name="Freeform 67"/>
          <p:cNvSpPr/>
          <p:nvPr/>
        </p:nvSpPr>
        <p:spPr bwMode="gray">
          <a:xfrm>
            <a:off x="854429" y="2304738"/>
            <a:ext cx="2182245" cy="1657998"/>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07" name="Freeform 68"/>
          <p:cNvSpPr/>
          <p:nvPr/>
        </p:nvSpPr>
        <p:spPr bwMode="gray">
          <a:xfrm>
            <a:off x="854429" y="2304738"/>
            <a:ext cx="2182245" cy="1657998"/>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08" name="Freeform 69"/>
          <p:cNvSpPr/>
          <p:nvPr/>
        </p:nvSpPr>
        <p:spPr bwMode="gray">
          <a:xfrm>
            <a:off x="1117174" y="3876626"/>
            <a:ext cx="2113639" cy="1139874"/>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09" name="Freeform 70"/>
          <p:cNvSpPr/>
          <p:nvPr/>
        </p:nvSpPr>
        <p:spPr bwMode="gray">
          <a:xfrm>
            <a:off x="1117174" y="3876626"/>
            <a:ext cx="2113639" cy="1139874"/>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10" name="Freeform 71"/>
          <p:cNvSpPr/>
          <p:nvPr/>
        </p:nvSpPr>
        <p:spPr bwMode="gray">
          <a:xfrm>
            <a:off x="3036673" y="4867631"/>
            <a:ext cx="986754" cy="1012897"/>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11" name="Freeform 72"/>
          <p:cNvSpPr/>
          <p:nvPr/>
        </p:nvSpPr>
        <p:spPr bwMode="gray">
          <a:xfrm>
            <a:off x="3036673" y="4867631"/>
            <a:ext cx="986754" cy="1012897"/>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12" name="Freeform 73"/>
          <p:cNvSpPr/>
          <p:nvPr/>
        </p:nvSpPr>
        <p:spPr bwMode="gray">
          <a:xfrm>
            <a:off x="3824908" y="5184343"/>
            <a:ext cx="869978" cy="630506"/>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13" name="Freeform 74"/>
          <p:cNvSpPr/>
          <p:nvPr/>
        </p:nvSpPr>
        <p:spPr bwMode="gray">
          <a:xfrm>
            <a:off x="3824908" y="5184343"/>
            <a:ext cx="869978" cy="630506"/>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14" name="Freeform 75"/>
          <p:cNvSpPr/>
          <p:nvPr/>
        </p:nvSpPr>
        <p:spPr bwMode="gray">
          <a:xfrm>
            <a:off x="4351859" y="5978315"/>
            <a:ext cx="284641" cy="251035"/>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15" name="Freeform 76"/>
          <p:cNvSpPr/>
          <p:nvPr/>
        </p:nvSpPr>
        <p:spPr bwMode="gray">
          <a:xfrm>
            <a:off x="4351859" y="5978315"/>
            <a:ext cx="284641" cy="251035"/>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25" name="Freeform 77"/>
          <p:cNvSpPr/>
          <p:nvPr/>
        </p:nvSpPr>
        <p:spPr bwMode="gray">
          <a:xfrm>
            <a:off x="4456956" y="5257319"/>
            <a:ext cx="823268" cy="700563"/>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26" name="Freeform 78"/>
          <p:cNvSpPr/>
          <p:nvPr/>
        </p:nvSpPr>
        <p:spPr bwMode="gray">
          <a:xfrm>
            <a:off x="4456956" y="5257319"/>
            <a:ext cx="823268" cy="700563"/>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E8E8E6"/>
          </a:solidFill>
          <a:ln w="635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27" name="Freeform 79"/>
          <p:cNvSpPr/>
          <p:nvPr/>
        </p:nvSpPr>
        <p:spPr bwMode="gray">
          <a:xfrm>
            <a:off x="5110901" y="4834062"/>
            <a:ext cx="456885" cy="602776"/>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28" name="Freeform 80"/>
          <p:cNvSpPr/>
          <p:nvPr/>
        </p:nvSpPr>
        <p:spPr bwMode="gray">
          <a:xfrm>
            <a:off x="5110901" y="4834062"/>
            <a:ext cx="456885" cy="602776"/>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29" name="Freeform 81"/>
          <p:cNvSpPr/>
          <p:nvPr/>
        </p:nvSpPr>
        <p:spPr bwMode="gray">
          <a:xfrm>
            <a:off x="5271466" y="4461889"/>
            <a:ext cx="413094" cy="464123"/>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30" name="Freeform 82"/>
          <p:cNvSpPr/>
          <p:nvPr/>
        </p:nvSpPr>
        <p:spPr bwMode="gray">
          <a:xfrm>
            <a:off x="5271466" y="4461889"/>
            <a:ext cx="413094" cy="464123"/>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E8E8E6"/>
          </a:solidFill>
          <a:ln w="635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31" name="Freeform 83"/>
          <p:cNvSpPr/>
          <p:nvPr/>
        </p:nvSpPr>
        <p:spPr bwMode="gray">
          <a:xfrm>
            <a:off x="5090465" y="3996305"/>
            <a:ext cx="559063" cy="496232"/>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32" name="Freeform 84"/>
          <p:cNvSpPr/>
          <p:nvPr/>
        </p:nvSpPr>
        <p:spPr bwMode="gray">
          <a:xfrm>
            <a:off x="5090465" y="3996305"/>
            <a:ext cx="559063" cy="496232"/>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33" name="Freeform 91"/>
          <p:cNvSpPr/>
          <p:nvPr/>
        </p:nvSpPr>
        <p:spPr bwMode="gray">
          <a:xfrm>
            <a:off x="4840856" y="3634348"/>
            <a:ext cx="719630" cy="483096"/>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34" name="Freeform 92"/>
          <p:cNvSpPr/>
          <p:nvPr/>
        </p:nvSpPr>
        <p:spPr bwMode="gray">
          <a:xfrm>
            <a:off x="4840856" y="3634348"/>
            <a:ext cx="719630" cy="483096"/>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E8E8E6"/>
          </a:solidFill>
          <a:ln w="635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35" name="Freeform 93"/>
          <p:cNvSpPr/>
          <p:nvPr/>
        </p:nvSpPr>
        <p:spPr bwMode="gray">
          <a:xfrm>
            <a:off x="4652556" y="3095791"/>
            <a:ext cx="583878" cy="846513"/>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36" name="Freeform 94"/>
          <p:cNvSpPr/>
          <p:nvPr/>
        </p:nvSpPr>
        <p:spPr bwMode="gray">
          <a:xfrm>
            <a:off x="4652556" y="3095791"/>
            <a:ext cx="583878" cy="846513"/>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37" name="Freeform 95"/>
          <p:cNvSpPr/>
          <p:nvPr/>
        </p:nvSpPr>
        <p:spPr bwMode="gray">
          <a:xfrm>
            <a:off x="4824801" y="3310339"/>
            <a:ext cx="176623" cy="204331"/>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38" name="Freeform 96"/>
          <p:cNvSpPr/>
          <p:nvPr/>
        </p:nvSpPr>
        <p:spPr bwMode="gray">
          <a:xfrm>
            <a:off x="4824801" y="3310339"/>
            <a:ext cx="176623" cy="204331"/>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39" name="Freeform 97"/>
          <p:cNvSpPr/>
          <p:nvPr/>
        </p:nvSpPr>
        <p:spPr bwMode="gray">
          <a:xfrm>
            <a:off x="4951793" y="3434397"/>
            <a:ext cx="125534" cy="16784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40" name="Freeform 98"/>
          <p:cNvSpPr/>
          <p:nvPr/>
        </p:nvSpPr>
        <p:spPr bwMode="gray">
          <a:xfrm>
            <a:off x="4951793" y="3434397"/>
            <a:ext cx="125534" cy="16784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41" name="Freeform 99"/>
          <p:cNvSpPr/>
          <p:nvPr/>
        </p:nvSpPr>
        <p:spPr bwMode="gray">
          <a:xfrm>
            <a:off x="5121119" y="2892919"/>
            <a:ext cx="627669" cy="62612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42" name="Freeform 100"/>
          <p:cNvSpPr/>
          <p:nvPr/>
        </p:nvSpPr>
        <p:spPr bwMode="gray">
          <a:xfrm>
            <a:off x="5121119" y="2892919"/>
            <a:ext cx="627669" cy="62612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E8E8E6"/>
          </a:solidFill>
          <a:ln w="635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43" name="Freeform 101"/>
          <p:cNvSpPr/>
          <p:nvPr/>
        </p:nvSpPr>
        <p:spPr bwMode="gray">
          <a:xfrm>
            <a:off x="5259789" y="2541179"/>
            <a:ext cx="919608" cy="629047"/>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44" name="Freeform 102"/>
          <p:cNvSpPr/>
          <p:nvPr/>
        </p:nvSpPr>
        <p:spPr bwMode="gray">
          <a:xfrm>
            <a:off x="5259789" y="2541179"/>
            <a:ext cx="919608" cy="629047"/>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45" name="Freeform 103"/>
          <p:cNvSpPr/>
          <p:nvPr/>
        </p:nvSpPr>
        <p:spPr bwMode="gray">
          <a:xfrm>
            <a:off x="5056891" y="1637745"/>
            <a:ext cx="1256798" cy="113549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46" name="Freeform 104"/>
          <p:cNvSpPr/>
          <p:nvPr/>
        </p:nvSpPr>
        <p:spPr bwMode="gray">
          <a:xfrm>
            <a:off x="5056891" y="1637745"/>
            <a:ext cx="1256798" cy="113549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47" name="Freeform 105"/>
          <p:cNvSpPr/>
          <p:nvPr/>
        </p:nvSpPr>
        <p:spPr bwMode="gray">
          <a:xfrm>
            <a:off x="3108198" y="1703422"/>
            <a:ext cx="2395360" cy="2149852"/>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48" name="Freeform 106"/>
          <p:cNvSpPr/>
          <p:nvPr/>
        </p:nvSpPr>
        <p:spPr bwMode="gray">
          <a:xfrm>
            <a:off x="3108198" y="1703422"/>
            <a:ext cx="2395360" cy="2149852"/>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49" name="Freeform 107"/>
          <p:cNvSpPr/>
          <p:nvPr/>
        </p:nvSpPr>
        <p:spPr bwMode="gray">
          <a:xfrm>
            <a:off x="2746194" y="3184820"/>
            <a:ext cx="1469913" cy="12697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50" name="Freeform 108"/>
          <p:cNvSpPr/>
          <p:nvPr/>
        </p:nvSpPr>
        <p:spPr bwMode="gray">
          <a:xfrm>
            <a:off x="2746194" y="3184820"/>
            <a:ext cx="1469913" cy="12697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51" name="Freeform 109"/>
          <p:cNvSpPr/>
          <p:nvPr/>
        </p:nvSpPr>
        <p:spPr bwMode="gray">
          <a:xfrm>
            <a:off x="2276172" y="3590564"/>
            <a:ext cx="1366275" cy="972031"/>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52" name="Freeform 110"/>
          <p:cNvSpPr/>
          <p:nvPr/>
        </p:nvSpPr>
        <p:spPr bwMode="gray">
          <a:xfrm>
            <a:off x="2276172" y="3590564"/>
            <a:ext cx="1366275" cy="972031"/>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53" name="Freeform 111"/>
          <p:cNvSpPr/>
          <p:nvPr/>
        </p:nvSpPr>
        <p:spPr bwMode="gray">
          <a:xfrm>
            <a:off x="3074626" y="4259017"/>
            <a:ext cx="1329783" cy="1011437"/>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54" name="Freeform 112"/>
          <p:cNvSpPr/>
          <p:nvPr/>
        </p:nvSpPr>
        <p:spPr bwMode="gray">
          <a:xfrm>
            <a:off x="3074626" y="4259017"/>
            <a:ext cx="1329783" cy="1011437"/>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55" name="Freeform 113"/>
          <p:cNvSpPr/>
          <p:nvPr/>
        </p:nvSpPr>
        <p:spPr bwMode="gray">
          <a:xfrm>
            <a:off x="3722730" y="4857415"/>
            <a:ext cx="661242" cy="580883"/>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56" name="Freeform 114"/>
          <p:cNvSpPr/>
          <p:nvPr/>
        </p:nvSpPr>
        <p:spPr bwMode="gray">
          <a:xfrm>
            <a:off x="3722730" y="4857415"/>
            <a:ext cx="661242" cy="580883"/>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57" name="Freeform 115"/>
          <p:cNvSpPr/>
          <p:nvPr/>
        </p:nvSpPr>
        <p:spPr bwMode="gray">
          <a:xfrm>
            <a:off x="4319745" y="4718761"/>
            <a:ext cx="586798" cy="668454"/>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58" name="Freeform 116"/>
          <p:cNvSpPr/>
          <p:nvPr/>
        </p:nvSpPr>
        <p:spPr bwMode="gray">
          <a:xfrm>
            <a:off x="4319745" y="4718761"/>
            <a:ext cx="586798" cy="668454"/>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59" name="Freeform 117"/>
          <p:cNvSpPr/>
          <p:nvPr/>
        </p:nvSpPr>
        <p:spPr bwMode="gray">
          <a:xfrm>
            <a:off x="4818961" y="4651624"/>
            <a:ext cx="519652" cy="716617"/>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60" name="Freeform 118"/>
          <p:cNvSpPr/>
          <p:nvPr/>
        </p:nvSpPr>
        <p:spPr bwMode="gray">
          <a:xfrm>
            <a:off x="4818961" y="4651624"/>
            <a:ext cx="519652" cy="716617"/>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61" name="Freeform 119"/>
          <p:cNvSpPr/>
          <p:nvPr/>
        </p:nvSpPr>
        <p:spPr bwMode="gray">
          <a:xfrm>
            <a:off x="4878808" y="4057605"/>
            <a:ext cx="526950" cy="652399"/>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62" name="Freeform 120"/>
          <p:cNvSpPr/>
          <p:nvPr/>
        </p:nvSpPr>
        <p:spPr bwMode="gray">
          <a:xfrm>
            <a:off x="4878808" y="4057605"/>
            <a:ext cx="526950" cy="652399"/>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63" name="Freeform 121"/>
          <p:cNvSpPr/>
          <p:nvPr/>
        </p:nvSpPr>
        <p:spPr bwMode="gray">
          <a:xfrm>
            <a:off x="4232164" y="4333451"/>
            <a:ext cx="829107" cy="519584"/>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64" name="Freeform 122"/>
          <p:cNvSpPr/>
          <p:nvPr/>
        </p:nvSpPr>
        <p:spPr bwMode="gray">
          <a:xfrm>
            <a:off x="4232164" y="4333451"/>
            <a:ext cx="829107" cy="519584"/>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65" name="Freeform 123"/>
          <p:cNvSpPr/>
          <p:nvPr/>
        </p:nvSpPr>
        <p:spPr bwMode="gray">
          <a:xfrm>
            <a:off x="4386891" y="3924790"/>
            <a:ext cx="653944" cy="580883"/>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66" name="Freeform 124"/>
          <p:cNvSpPr/>
          <p:nvPr/>
        </p:nvSpPr>
        <p:spPr bwMode="gray">
          <a:xfrm>
            <a:off x="4386891" y="3924790"/>
            <a:ext cx="653944" cy="580883"/>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67" name="Freeform 125"/>
          <p:cNvSpPr/>
          <p:nvPr/>
        </p:nvSpPr>
        <p:spPr bwMode="gray">
          <a:xfrm>
            <a:off x="4369375" y="3405205"/>
            <a:ext cx="366384" cy="767700"/>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solidFill>
            <a:srgbClr val="E8E8E6"/>
          </a:solidFill>
          <a:ln w="0">
            <a:solidFill>
              <a:schemeClr val="tx1">
                <a:lumMod val="85000"/>
                <a:lumOff val="15000"/>
              </a:schemeClr>
            </a:solidFill>
            <a:prstDash val="solid"/>
            <a:round/>
          </a:ln>
          <a:effectLst>
            <a:outerShdw blurRad="203200" dist="38100" dir="10800000" algn="tr" rotWithShape="0">
              <a:prstClr val="black">
                <a:alpha val="36000"/>
              </a:prstClr>
            </a:outerShdw>
          </a:effectLst>
        </p:spPr>
        <p:txBody>
          <a:bodyPr/>
          <a:lstStyle/>
          <a:p>
            <a:endParaRPr lang="zh-CN" altLang="en-US" dirty="0">
              <a:latin typeface="张海山锐线体简" panose="02000000000000000000" pitchFamily="2" charset="-122"/>
              <a:ea typeface="张海山锐线体简" panose="02000000000000000000" pitchFamily="2" charset="-122"/>
            </a:endParaRPr>
          </a:p>
        </p:txBody>
      </p:sp>
      <p:sp>
        <p:nvSpPr>
          <p:cNvPr id="168" name="Freeform 126"/>
          <p:cNvSpPr/>
          <p:nvPr/>
        </p:nvSpPr>
        <p:spPr bwMode="gray">
          <a:xfrm>
            <a:off x="4369375" y="3405205"/>
            <a:ext cx="366384" cy="767700"/>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69" name="Freeform 127"/>
          <p:cNvSpPr/>
          <p:nvPr/>
        </p:nvSpPr>
        <p:spPr bwMode="gray">
          <a:xfrm>
            <a:off x="3797175" y="3556994"/>
            <a:ext cx="677299" cy="969112"/>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70" name="Freeform 128"/>
          <p:cNvSpPr/>
          <p:nvPr/>
        </p:nvSpPr>
        <p:spPr bwMode="gray">
          <a:xfrm>
            <a:off x="5623254" y="5139099"/>
            <a:ext cx="176623" cy="445149"/>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adFill flip="none" rotWithShape="1">
            <a:gsLst>
              <a:gs pos="0">
                <a:schemeClr val="bg1"/>
              </a:gs>
              <a:gs pos="100000">
                <a:schemeClr val="bg1">
                  <a:lumMod val="85000"/>
                </a:schemeClr>
              </a:gs>
            </a:gsLst>
            <a:lin ang="13500000" scaled="1"/>
            <a:tileRect/>
          </a:gradFill>
          <a:ln>
            <a:gradFill flip="none" rotWithShape="1">
              <a:gsLst>
                <a:gs pos="0">
                  <a:schemeClr val="bg1">
                    <a:lumMod val="95000"/>
                  </a:schemeClr>
                </a:gs>
                <a:gs pos="40000">
                  <a:schemeClr val="bg1"/>
                </a:gs>
              </a:gsLst>
              <a:lin ang="2700000" scaled="1"/>
              <a:tileRect/>
            </a:gradFill>
          </a:ln>
          <a:effectLst>
            <a:outerShdw blurRad="203200" dist="38100" dir="10800000" algn="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张海山锐线体简" panose="02000000000000000000" pitchFamily="2" charset="-122"/>
            </a:endParaRPr>
          </a:p>
        </p:txBody>
      </p:sp>
      <p:sp>
        <p:nvSpPr>
          <p:cNvPr id="171" name="Freeform 78"/>
          <p:cNvSpPr/>
          <p:nvPr/>
        </p:nvSpPr>
        <p:spPr bwMode="gray">
          <a:xfrm>
            <a:off x="4456957" y="5257318"/>
            <a:ext cx="823269" cy="700563"/>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accent1"/>
          </a:solidFill>
          <a:ln w="6350">
            <a:solidFill>
              <a:schemeClr val="bg1">
                <a:lumMod val="95000"/>
              </a:schemeClr>
            </a:solidFill>
            <a:prstDash val="solid"/>
            <a:round/>
          </a:ln>
          <a:effectLst>
            <a:outerShdw blurRad="203200" dist="38100" dir="10800000" algn="tr" rotWithShape="0">
              <a:prstClr val="black">
                <a:alpha val="36000"/>
              </a:prstClr>
            </a:outerShdw>
          </a:effectLst>
        </p:spPr>
        <p:txBody>
          <a:bodyPr lIns="68595" tIns="34297" rIns="68595" bIns="34297"/>
          <a:lstStyle/>
          <a:p>
            <a:endParaRPr lang="zh-CN" altLang="en-US" dirty="0">
              <a:latin typeface="张海山锐线体简" panose="02000000000000000000" pitchFamily="2" charset="-122"/>
              <a:ea typeface="张海山锐线体简" panose="02000000000000000000" pitchFamily="2" charset="-122"/>
            </a:endParaRPr>
          </a:p>
        </p:txBody>
      </p:sp>
      <p:sp>
        <p:nvSpPr>
          <p:cNvPr id="172" name="Freeform 92"/>
          <p:cNvSpPr/>
          <p:nvPr/>
        </p:nvSpPr>
        <p:spPr bwMode="gray">
          <a:xfrm>
            <a:off x="4840858" y="3634349"/>
            <a:ext cx="719631" cy="483097"/>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accent1"/>
          </a:solidFill>
          <a:ln w="6350">
            <a:solidFill>
              <a:schemeClr val="bg1">
                <a:lumMod val="95000"/>
              </a:schemeClr>
            </a:solidFill>
            <a:prstDash val="solid"/>
            <a:round/>
          </a:ln>
          <a:effectLst>
            <a:outerShdw blurRad="203200" dist="38100" dir="10800000" algn="tr" rotWithShape="0">
              <a:prstClr val="black">
                <a:alpha val="36000"/>
              </a:prstClr>
            </a:outerShdw>
          </a:effectLst>
        </p:spPr>
        <p:txBody>
          <a:bodyPr lIns="68595" tIns="34297" rIns="68595" bIns="34297"/>
          <a:lstStyle/>
          <a:p>
            <a:endParaRPr lang="zh-CN" altLang="en-US" dirty="0">
              <a:latin typeface="张海山锐线体简" panose="02000000000000000000" pitchFamily="2" charset="-122"/>
              <a:ea typeface="张海山锐线体简" panose="02000000000000000000" pitchFamily="2" charset="-122"/>
            </a:endParaRPr>
          </a:p>
        </p:txBody>
      </p:sp>
      <p:sp>
        <p:nvSpPr>
          <p:cNvPr id="173" name="Freeform 100"/>
          <p:cNvSpPr/>
          <p:nvPr/>
        </p:nvSpPr>
        <p:spPr bwMode="gray">
          <a:xfrm>
            <a:off x="5121120" y="2892919"/>
            <a:ext cx="627669" cy="6261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accent1"/>
          </a:solidFill>
          <a:ln w="6350">
            <a:solidFill>
              <a:schemeClr val="bg1">
                <a:lumMod val="95000"/>
              </a:schemeClr>
            </a:solidFill>
            <a:prstDash val="solid"/>
            <a:round/>
          </a:ln>
          <a:effectLst>
            <a:outerShdw blurRad="203200" dist="38100" dir="10800000" algn="tr" rotWithShape="0">
              <a:prstClr val="black">
                <a:alpha val="36000"/>
              </a:prstClr>
            </a:outerShdw>
          </a:effectLst>
        </p:spPr>
        <p:txBody>
          <a:bodyPr lIns="68595" tIns="34297" rIns="68595" bIns="34297"/>
          <a:lstStyle/>
          <a:p>
            <a:endParaRPr lang="zh-CN" altLang="en-US" dirty="0">
              <a:solidFill>
                <a:srgbClr val="0082B0"/>
              </a:solidFill>
              <a:latin typeface="张海山锐线体简" panose="02000000000000000000" pitchFamily="2" charset="-122"/>
              <a:ea typeface="张海山锐线体简" panose="02000000000000000000" pitchFamily="2" charset="-122"/>
            </a:endParaRPr>
          </a:p>
        </p:txBody>
      </p:sp>
      <p:sp>
        <p:nvSpPr>
          <p:cNvPr id="174" name="Freeform 82"/>
          <p:cNvSpPr/>
          <p:nvPr/>
        </p:nvSpPr>
        <p:spPr bwMode="gray">
          <a:xfrm>
            <a:off x="5274503" y="4466266"/>
            <a:ext cx="413093" cy="464123"/>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accent1"/>
          </a:solidFill>
          <a:ln w="6350">
            <a:solidFill>
              <a:schemeClr val="bg1">
                <a:lumMod val="95000"/>
              </a:schemeClr>
            </a:solidFill>
            <a:prstDash val="solid"/>
            <a:round/>
          </a:ln>
          <a:effectLst>
            <a:outerShdw blurRad="203200" dist="38100" dir="10800000" algn="tr" rotWithShape="0">
              <a:prstClr val="black">
                <a:alpha val="36000"/>
              </a:prstClr>
            </a:outerShdw>
          </a:effectLst>
        </p:spPr>
        <p:txBody>
          <a:bodyPr lIns="68595" tIns="34297" rIns="68595" bIns="34297"/>
          <a:lstStyle/>
          <a:p>
            <a:endParaRPr lang="zh-CN" altLang="en-US" dirty="0">
              <a:latin typeface="张海山锐线体简" panose="02000000000000000000" pitchFamily="2" charset="-122"/>
              <a:ea typeface="张海山锐线体简" panose="02000000000000000000" pitchFamily="2" charset="-122"/>
            </a:endParaRPr>
          </a:p>
        </p:txBody>
      </p:sp>
      <p:grpSp>
        <p:nvGrpSpPr>
          <p:cNvPr id="175" name="组合 174"/>
          <p:cNvGrpSpPr/>
          <p:nvPr/>
        </p:nvGrpSpPr>
        <p:grpSpPr>
          <a:xfrm>
            <a:off x="5673195" y="3286258"/>
            <a:ext cx="2302468" cy="228413"/>
            <a:chOff x="5671608" y="3286257"/>
            <a:chExt cx="2302468" cy="228413"/>
          </a:xfrm>
        </p:grpSpPr>
        <p:cxnSp>
          <p:nvCxnSpPr>
            <p:cNvPr id="176" name="直接连接符 175"/>
            <p:cNvCxnSpPr/>
            <p:nvPr/>
          </p:nvCxnSpPr>
          <p:spPr>
            <a:xfrm>
              <a:off x="5671608" y="3286257"/>
              <a:ext cx="232092" cy="228413"/>
            </a:xfrm>
            <a:prstGeom prst="line">
              <a:avLst/>
            </a:prstGeom>
            <a:ln>
              <a:solidFill>
                <a:schemeClr val="bg1">
                  <a:lumMod val="50000"/>
                </a:schemeClr>
              </a:solidFill>
            </a:ln>
            <a:effectLst>
              <a:outerShdw blurRad="203200" dist="38100" dir="10800000" algn="tr" rotWithShape="0">
                <a:prstClr val="black">
                  <a:alpha val="36000"/>
                </a:prstClr>
              </a:outerShdw>
            </a:effectLst>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5903699" y="3514669"/>
              <a:ext cx="207037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8" name="组合 177"/>
          <p:cNvGrpSpPr/>
          <p:nvPr/>
        </p:nvGrpSpPr>
        <p:grpSpPr>
          <a:xfrm>
            <a:off x="5476924" y="3754683"/>
            <a:ext cx="2498740" cy="228413"/>
            <a:chOff x="5475337" y="3754682"/>
            <a:chExt cx="2498740" cy="228413"/>
          </a:xfrm>
        </p:grpSpPr>
        <p:cxnSp>
          <p:nvCxnSpPr>
            <p:cNvPr id="179" name="直接连接符 178"/>
            <p:cNvCxnSpPr/>
            <p:nvPr/>
          </p:nvCxnSpPr>
          <p:spPr>
            <a:xfrm>
              <a:off x="5475337" y="3754682"/>
              <a:ext cx="232092" cy="228413"/>
            </a:xfrm>
            <a:prstGeom prst="line">
              <a:avLst/>
            </a:prstGeom>
            <a:ln>
              <a:solidFill>
                <a:schemeClr val="bg1">
                  <a:lumMod val="50000"/>
                </a:schemeClr>
              </a:solidFill>
            </a:ln>
            <a:effectLst>
              <a:outerShdw blurRad="203200" dist="38100" dir="10800000" algn="tr" rotWithShape="0">
                <a:prstClr val="black">
                  <a:alpha val="36000"/>
                </a:prstClr>
              </a:outerShdw>
            </a:effectLst>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5707430" y="3983095"/>
              <a:ext cx="226664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81" name="组合 180"/>
          <p:cNvGrpSpPr/>
          <p:nvPr/>
        </p:nvGrpSpPr>
        <p:grpSpPr>
          <a:xfrm>
            <a:off x="5614495" y="4593245"/>
            <a:ext cx="2361168" cy="188275"/>
            <a:chOff x="5612908" y="4593244"/>
            <a:chExt cx="2361168" cy="188275"/>
          </a:xfrm>
        </p:grpSpPr>
        <p:cxnSp>
          <p:nvCxnSpPr>
            <p:cNvPr id="182" name="直接连接符 181"/>
            <p:cNvCxnSpPr/>
            <p:nvPr/>
          </p:nvCxnSpPr>
          <p:spPr>
            <a:xfrm flipV="1">
              <a:off x="5612908" y="4593244"/>
              <a:ext cx="290789" cy="188275"/>
            </a:xfrm>
            <a:prstGeom prst="line">
              <a:avLst/>
            </a:prstGeom>
            <a:ln>
              <a:solidFill>
                <a:schemeClr val="bg1">
                  <a:lumMod val="50000"/>
                </a:schemeClr>
              </a:solidFill>
            </a:ln>
            <a:effectLst>
              <a:outerShdw blurRad="203200" dist="38100" dir="10800000" algn="tr" rotWithShape="0">
                <a:prstClr val="black">
                  <a:alpha val="36000"/>
                </a:prstClr>
              </a:outerShdw>
            </a:effectLst>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5903699" y="4593244"/>
              <a:ext cx="207037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84" name="组合 183"/>
          <p:cNvGrpSpPr/>
          <p:nvPr/>
        </p:nvGrpSpPr>
        <p:grpSpPr>
          <a:xfrm>
            <a:off x="5008722" y="5652116"/>
            <a:ext cx="2862810" cy="228413"/>
            <a:chOff x="5007135" y="5652115"/>
            <a:chExt cx="2862810" cy="228413"/>
          </a:xfrm>
        </p:grpSpPr>
        <p:cxnSp>
          <p:nvCxnSpPr>
            <p:cNvPr id="185" name="直接连接符 184"/>
            <p:cNvCxnSpPr/>
            <p:nvPr/>
          </p:nvCxnSpPr>
          <p:spPr>
            <a:xfrm>
              <a:off x="5007135" y="5652115"/>
              <a:ext cx="232092" cy="228413"/>
            </a:xfrm>
            <a:prstGeom prst="line">
              <a:avLst/>
            </a:prstGeom>
            <a:ln>
              <a:solidFill>
                <a:schemeClr val="bg1">
                  <a:lumMod val="50000"/>
                </a:schemeClr>
              </a:solidFill>
            </a:ln>
            <a:effectLst>
              <a:outerShdw blurRad="203200" dist="38100" dir="10800000" algn="tr" rotWithShape="0">
                <a:prstClr val="black">
                  <a:alpha val="36000"/>
                </a:prstClr>
              </a:outerShdw>
            </a:effectLst>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5239227" y="5880528"/>
              <a:ext cx="26307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7" name="矩形 186"/>
          <p:cNvSpPr/>
          <p:nvPr/>
        </p:nvSpPr>
        <p:spPr>
          <a:xfrm>
            <a:off x="6532371" y="3072952"/>
            <a:ext cx="1215748" cy="284707"/>
          </a:xfrm>
          <a:prstGeom prst="rect">
            <a:avLst/>
          </a:prstGeom>
        </p:spPr>
        <p:txBody>
          <a:bodyPr wrap="none" lIns="68595" tIns="34297" rIns="68595" bIns="34297">
            <a:spAutoFit/>
          </a:bodyPr>
          <a:lstStyle/>
          <a:p>
            <a:r>
              <a:rPr lang="zh-CN" altLang="en-US" sz="1400" dirty="0">
                <a:solidFill>
                  <a:schemeClr val="tx1">
                    <a:lumMod val="85000"/>
                    <a:lumOff val="15000"/>
                  </a:schemeClr>
                </a:solidFill>
                <a:latin typeface="张海山锐线体简" panose="02000000000000000000" pitchFamily="2" charset="-122"/>
                <a:ea typeface="张海山锐线体简" panose="02000000000000000000" pitchFamily="2" charset="-122"/>
                <a:cs typeface="华文黑体" pitchFamily="2" charset="-122"/>
              </a:rPr>
              <a:t>点击添加标题</a:t>
            </a:r>
            <a:endParaRPr lang="zh-CN" altLang="en-US" sz="1400" dirty="0">
              <a:solidFill>
                <a:schemeClr val="tx1">
                  <a:lumMod val="85000"/>
                  <a:lumOff val="15000"/>
                </a:schemeClr>
              </a:solidFill>
              <a:latin typeface="张海山锐线体简" panose="02000000000000000000" pitchFamily="2" charset="-122"/>
              <a:ea typeface="张海山锐线体简" panose="02000000000000000000" pitchFamily="2" charset="-122"/>
            </a:endParaRPr>
          </a:p>
        </p:txBody>
      </p:sp>
      <p:sp>
        <p:nvSpPr>
          <p:cNvPr id="188" name="矩形 187"/>
          <p:cNvSpPr/>
          <p:nvPr/>
        </p:nvSpPr>
        <p:spPr>
          <a:xfrm>
            <a:off x="6532371" y="3602242"/>
            <a:ext cx="1215748" cy="284707"/>
          </a:xfrm>
          <a:prstGeom prst="rect">
            <a:avLst/>
          </a:prstGeom>
        </p:spPr>
        <p:txBody>
          <a:bodyPr wrap="none" lIns="68595" tIns="34297" rIns="68595" bIns="34297">
            <a:spAutoFit/>
          </a:bodyPr>
          <a:lstStyle/>
          <a:p>
            <a:r>
              <a:rPr lang="zh-CN" altLang="en-US" sz="1400" dirty="0">
                <a:solidFill>
                  <a:schemeClr val="tx1">
                    <a:lumMod val="85000"/>
                    <a:lumOff val="15000"/>
                  </a:schemeClr>
                </a:solidFill>
                <a:latin typeface="张海山锐线体简" panose="02000000000000000000" pitchFamily="2" charset="-122"/>
                <a:ea typeface="张海山锐线体简" panose="02000000000000000000" pitchFamily="2" charset="-122"/>
                <a:cs typeface="华文黑体" pitchFamily="2" charset="-122"/>
              </a:rPr>
              <a:t>点击添加标题</a:t>
            </a:r>
            <a:endParaRPr lang="zh-CN" altLang="en-US" sz="1400" dirty="0">
              <a:solidFill>
                <a:schemeClr val="tx1">
                  <a:lumMod val="85000"/>
                  <a:lumOff val="15000"/>
                </a:schemeClr>
              </a:solidFill>
              <a:latin typeface="张海山锐线体简" panose="02000000000000000000" pitchFamily="2" charset="-122"/>
              <a:ea typeface="张海山锐线体简" panose="02000000000000000000" pitchFamily="2" charset="-122"/>
            </a:endParaRPr>
          </a:p>
        </p:txBody>
      </p:sp>
      <p:sp>
        <p:nvSpPr>
          <p:cNvPr id="189" name="矩形 188"/>
          <p:cNvSpPr/>
          <p:nvPr/>
        </p:nvSpPr>
        <p:spPr>
          <a:xfrm>
            <a:off x="6532371" y="4214030"/>
            <a:ext cx="1215748" cy="284707"/>
          </a:xfrm>
          <a:prstGeom prst="rect">
            <a:avLst/>
          </a:prstGeom>
        </p:spPr>
        <p:txBody>
          <a:bodyPr wrap="none" lIns="68595" tIns="34297" rIns="68595" bIns="34297">
            <a:spAutoFit/>
          </a:bodyPr>
          <a:lstStyle/>
          <a:p>
            <a:r>
              <a:rPr lang="zh-CN" altLang="en-US" sz="1400" dirty="0">
                <a:solidFill>
                  <a:schemeClr val="tx1">
                    <a:lumMod val="85000"/>
                    <a:lumOff val="15000"/>
                  </a:schemeClr>
                </a:solidFill>
                <a:latin typeface="张海山锐线体简" panose="02000000000000000000" pitchFamily="2" charset="-122"/>
                <a:ea typeface="张海山锐线体简" panose="02000000000000000000" pitchFamily="2" charset="-122"/>
                <a:cs typeface="华文黑体" pitchFamily="2" charset="-122"/>
              </a:rPr>
              <a:t>点击添加标题</a:t>
            </a:r>
            <a:endParaRPr lang="zh-CN" altLang="en-US" sz="1400" dirty="0">
              <a:solidFill>
                <a:schemeClr val="tx1">
                  <a:lumMod val="85000"/>
                  <a:lumOff val="15000"/>
                </a:schemeClr>
              </a:solidFill>
              <a:latin typeface="张海山锐线体简" panose="02000000000000000000" pitchFamily="2" charset="-122"/>
              <a:ea typeface="张海山锐线体简" panose="02000000000000000000" pitchFamily="2" charset="-122"/>
            </a:endParaRPr>
          </a:p>
        </p:txBody>
      </p:sp>
      <p:sp>
        <p:nvSpPr>
          <p:cNvPr id="190" name="矩形 189"/>
          <p:cNvSpPr/>
          <p:nvPr/>
        </p:nvSpPr>
        <p:spPr>
          <a:xfrm>
            <a:off x="6490750" y="5436769"/>
            <a:ext cx="1215748" cy="284707"/>
          </a:xfrm>
          <a:prstGeom prst="rect">
            <a:avLst/>
          </a:prstGeom>
        </p:spPr>
        <p:txBody>
          <a:bodyPr wrap="none" lIns="68595" tIns="34297" rIns="68595" bIns="34297">
            <a:spAutoFit/>
          </a:bodyPr>
          <a:lstStyle/>
          <a:p>
            <a:r>
              <a:rPr lang="zh-CN" altLang="en-US" sz="1400" dirty="0">
                <a:solidFill>
                  <a:schemeClr val="tx1">
                    <a:lumMod val="85000"/>
                    <a:lumOff val="15000"/>
                  </a:schemeClr>
                </a:solidFill>
                <a:latin typeface="张海山锐线体简" panose="02000000000000000000" pitchFamily="2" charset="-122"/>
                <a:ea typeface="张海山锐线体简" panose="02000000000000000000" pitchFamily="2" charset="-122"/>
                <a:cs typeface="华文黑体" pitchFamily="2" charset="-122"/>
              </a:rPr>
              <a:t>点击添加标题</a:t>
            </a:r>
            <a:endParaRPr lang="zh-CN" altLang="en-US" sz="1400" dirty="0">
              <a:solidFill>
                <a:schemeClr val="tx1">
                  <a:lumMod val="85000"/>
                  <a:lumOff val="15000"/>
                </a:schemeClr>
              </a:solidFill>
              <a:latin typeface="张海山锐线体简" panose="02000000000000000000" pitchFamily="2" charset="-122"/>
              <a:ea typeface="张海山锐线体简" panose="02000000000000000000" pitchFamily="2" charset="-122"/>
            </a:endParaRPr>
          </a:p>
        </p:txBody>
      </p:sp>
      <p:sp>
        <p:nvSpPr>
          <p:cNvPr id="191" name="矩形标注 190"/>
          <p:cNvSpPr/>
          <p:nvPr/>
        </p:nvSpPr>
        <p:spPr>
          <a:xfrm>
            <a:off x="8468680" y="1703424"/>
            <a:ext cx="2666349" cy="4177105"/>
          </a:xfrm>
          <a:prstGeom prst="wedgeRectCallout">
            <a:avLst>
              <a:gd name="adj1" fmla="val -72333"/>
              <a:gd name="adj2" fmla="val 19715"/>
            </a:avLst>
          </a:prstGeom>
          <a:solidFill>
            <a:schemeClr val="accent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68595" tIns="34297" rIns="68595" bIns="34297" rtlCol="0" anchor="ctr"/>
          <a:lstStyle/>
          <a:p>
            <a:pPr algn="ctr"/>
            <a:endParaRPr lang="zh-CN" altLang="en-US" dirty="0">
              <a:ea typeface="张海山锐线体简" panose="02000000000000000000" pitchFamily="2" charset="-122"/>
            </a:endParaRPr>
          </a:p>
        </p:txBody>
      </p:sp>
      <p:sp>
        <p:nvSpPr>
          <p:cNvPr id="192" name="TextBox 191"/>
          <p:cNvSpPr txBox="1"/>
          <p:nvPr/>
        </p:nvSpPr>
        <p:spPr>
          <a:xfrm>
            <a:off x="8713469" y="2637707"/>
            <a:ext cx="2207860" cy="2654587"/>
          </a:xfrm>
          <a:prstGeom prst="rect">
            <a:avLst/>
          </a:prstGeom>
          <a:noFill/>
        </p:spPr>
        <p:txBody>
          <a:bodyPr wrap="square" lIns="68595" tIns="34297" rIns="68595" bIns="34297" rtlCol="0">
            <a:spAutoFit/>
          </a:bodyPr>
          <a:lstStyle/>
          <a:p>
            <a:pPr>
              <a:lnSpc>
                <a:spcPct val="150000"/>
              </a:lnSpc>
            </a:pPr>
            <a:r>
              <a:rPr lang="zh-CN" altLang="en-US" sz="1400" dirty="0">
                <a:solidFill>
                  <a:schemeClr val="bg1"/>
                </a:solidFill>
                <a:latin typeface="张海山锐线体简" panose="02000000000000000000" pitchFamily="2" charset="-122"/>
                <a:ea typeface="张海山锐线体简" panose="02000000000000000000" pitchFamily="2" charset="-122"/>
              </a:rPr>
              <a:t>      点击添加文字内容详</a:t>
            </a:r>
            <a:endParaRPr lang="en-US" altLang="zh-CN" sz="1400" dirty="0">
              <a:solidFill>
                <a:schemeClr val="bg1"/>
              </a:solidFill>
              <a:latin typeface="张海山锐线体简" panose="02000000000000000000" pitchFamily="2" charset="-122"/>
              <a:ea typeface="张海山锐线体简" panose="02000000000000000000" pitchFamily="2" charset="-122"/>
            </a:endParaRPr>
          </a:p>
          <a:p>
            <a:pPr>
              <a:lnSpc>
                <a:spcPct val="150000"/>
              </a:lnSpc>
            </a:pPr>
            <a:r>
              <a:rPr lang="zh-CN" altLang="en-US" sz="1400" dirty="0">
                <a:solidFill>
                  <a:schemeClr val="bg1"/>
                </a:solidFill>
                <a:latin typeface="张海山锐线体简" panose="02000000000000000000" pitchFamily="2" charset="-122"/>
                <a:ea typeface="张海山锐线体简" panose="02000000000000000000" pitchFamily="2" charset="-122"/>
              </a:rPr>
              <a:t>细介绍点击添加文字内容详细介绍点击添加文字内容详细介绍点击添加文字内容详细介绍点击添加文字内容详细介绍</a:t>
            </a:r>
            <a:endParaRPr lang="en-US" altLang="zh-CN" sz="1400" dirty="0">
              <a:solidFill>
                <a:schemeClr val="bg1"/>
              </a:solidFill>
              <a:latin typeface="张海山锐线体简" panose="02000000000000000000" pitchFamily="2" charset="-122"/>
              <a:ea typeface="张海山锐线体简" panose="02000000000000000000" pitchFamily="2" charset="-122"/>
            </a:endParaRPr>
          </a:p>
          <a:p>
            <a:pPr>
              <a:lnSpc>
                <a:spcPct val="150000"/>
              </a:lnSpc>
            </a:pPr>
            <a:r>
              <a:rPr lang="zh-CN" altLang="en-US" sz="1400" dirty="0">
                <a:solidFill>
                  <a:schemeClr val="bg1"/>
                </a:solidFill>
                <a:latin typeface="张海山锐线体简" panose="02000000000000000000" pitchFamily="2" charset="-122"/>
                <a:ea typeface="张海山锐线体简" panose="02000000000000000000" pitchFamily="2" charset="-122"/>
              </a:rPr>
              <a:t>      点击添加文字内容详</a:t>
            </a:r>
            <a:endParaRPr lang="en-US" altLang="zh-CN" sz="1400" dirty="0">
              <a:solidFill>
                <a:schemeClr val="bg1"/>
              </a:solidFill>
              <a:latin typeface="张海山锐线体简" panose="02000000000000000000" pitchFamily="2" charset="-122"/>
              <a:ea typeface="张海山锐线体简" panose="02000000000000000000" pitchFamily="2" charset="-122"/>
            </a:endParaRPr>
          </a:p>
          <a:p>
            <a:pPr>
              <a:lnSpc>
                <a:spcPct val="150000"/>
              </a:lnSpc>
            </a:pPr>
            <a:r>
              <a:rPr lang="zh-CN" altLang="en-US" sz="1400" dirty="0">
                <a:solidFill>
                  <a:schemeClr val="bg1"/>
                </a:solidFill>
                <a:latin typeface="张海山锐线体简" panose="02000000000000000000" pitchFamily="2" charset="-122"/>
                <a:ea typeface="张海山锐线体简" panose="02000000000000000000" pitchFamily="2" charset="-122"/>
              </a:rPr>
              <a:t>细介绍点击添加文字</a:t>
            </a:r>
          </a:p>
        </p:txBody>
      </p:sp>
      <p:sp>
        <p:nvSpPr>
          <p:cNvPr id="193" name="矩形 192"/>
          <p:cNvSpPr/>
          <p:nvPr/>
        </p:nvSpPr>
        <p:spPr>
          <a:xfrm>
            <a:off x="8809259" y="1989634"/>
            <a:ext cx="1985189" cy="438596"/>
          </a:xfrm>
          <a:prstGeom prst="rect">
            <a:avLst/>
          </a:prstGeom>
        </p:spPr>
        <p:txBody>
          <a:bodyPr wrap="none" lIns="68595" tIns="34297" rIns="68595" bIns="34297">
            <a:spAutoFit/>
          </a:bodyPr>
          <a:lstStyle/>
          <a:p>
            <a:r>
              <a:rPr lang="zh-CN" altLang="en-US" sz="2400" dirty="0">
                <a:solidFill>
                  <a:schemeClr val="bg1"/>
                </a:solidFill>
                <a:latin typeface="张海山锐线体简" panose="02000000000000000000" pitchFamily="2" charset="-122"/>
                <a:ea typeface="张海山锐线体简" panose="02000000000000000000" pitchFamily="2" charset="-122"/>
                <a:cs typeface="华文黑体" pitchFamily="2" charset="-122"/>
              </a:rPr>
              <a:t>点击添加标题</a:t>
            </a:r>
            <a:endParaRPr lang="zh-CN" altLang="en-US" sz="2400" dirty="0">
              <a:solidFill>
                <a:schemeClr val="bg1"/>
              </a:solidFill>
              <a:latin typeface="张海山锐线体简" panose="02000000000000000000" pitchFamily="2" charset="-122"/>
              <a:ea typeface="张海山锐线体简" panose="02000000000000000000" pitchFamily="2" charset="-122"/>
            </a:endParaRPr>
          </a:p>
        </p:txBody>
      </p:sp>
      <p:sp>
        <p:nvSpPr>
          <p:cNvPr id="81"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实验数据</a:t>
            </a:r>
          </a:p>
        </p:txBody>
      </p:sp>
      <p:cxnSp>
        <p:nvCxnSpPr>
          <p:cNvPr id="82" name="直接连接符 81"/>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2"/>
                                        </p:tgtEl>
                                        <p:attrNameLst>
                                          <p:attrName>style.visibility</p:attrName>
                                        </p:attrNameLst>
                                      </p:cBhvr>
                                      <p:to>
                                        <p:strVal val="visible"/>
                                      </p:to>
                                    </p:set>
                                    <p:animEffect transition="in" filter="fade">
                                      <p:cBhvr>
                                        <p:cTn id="25" dur="500"/>
                                        <p:tgtEl>
                                          <p:spTgt spid="1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fade">
                                      <p:cBhvr>
                                        <p:cTn id="31" dur="500"/>
                                        <p:tgtEl>
                                          <p:spTgt spid="1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5"/>
                                        </p:tgtEl>
                                        <p:attrNameLst>
                                          <p:attrName>style.visibility</p:attrName>
                                        </p:attrNameLst>
                                      </p:cBhvr>
                                      <p:to>
                                        <p:strVal val="visible"/>
                                      </p:to>
                                    </p:set>
                                    <p:animEffect transition="in" filter="fade">
                                      <p:cBhvr>
                                        <p:cTn id="34" dur="500"/>
                                        <p:tgtEl>
                                          <p:spTgt spid="1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fade">
                                      <p:cBhvr>
                                        <p:cTn id="37" dur="500"/>
                                        <p:tgtEl>
                                          <p:spTgt spid="1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500"/>
                                        <p:tgtEl>
                                          <p:spTgt spid="1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fade">
                                      <p:cBhvr>
                                        <p:cTn id="43" dur="500"/>
                                        <p:tgtEl>
                                          <p:spTgt spid="1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animEffect transition="in" filter="fade">
                                      <p:cBhvr>
                                        <p:cTn id="49" dur="500"/>
                                        <p:tgtEl>
                                          <p:spTgt spid="1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1"/>
                                        </p:tgtEl>
                                        <p:attrNameLst>
                                          <p:attrName>style.visibility</p:attrName>
                                        </p:attrNameLst>
                                      </p:cBhvr>
                                      <p:to>
                                        <p:strVal val="visible"/>
                                      </p:to>
                                    </p:set>
                                    <p:animEffect transition="in" filter="fade">
                                      <p:cBhvr>
                                        <p:cTn id="55" dur="500"/>
                                        <p:tgtEl>
                                          <p:spTgt spid="1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2"/>
                                        </p:tgtEl>
                                        <p:attrNameLst>
                                          <p:attrName>style.visibility</p:attrName>
                                        </p:attrNameLst>
                                      </p:cBhvr>
                                      <p:to>
                                        <p:strVal val="visible"/>
                                      </p:to>
                                    </p:set>
                                    <p:animEffect transition="in" filter="fade">
                                      <p:cBhvr>
                                        <p:cTn id="58" dur="500"/>
                                        <p:tgtEl>
                                          <p:spTgt spid="1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
                                        </p:tgtEl>
                                        <p:attrNameLst>
                                          <p:attrName>style.visibility</p:attrName>
                                        </p:attrNameLst>
                                      </p:cBhvr>
                                      <p:to>
                                        <p:strVal val="visible"/>
                                      </p:to>
                                    </p:set>
                                    <p:animEffect transition="in" filter="fade">
                                      <p:cBhvr>
                                        <p:cTn id="61" dur="500"/>
                                        <p:tgtEl>
                                          <p:spTgt spid="1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4"/>
                                        </p:tgtEl>
                                        <p:attrNameLst>
                                          <p:attrName>style.visibility</p:attrName>
                                        </p:attrNameLst>
                                      </p:cBhvr>
                                      <p:to>
                                        <p:strVal val="visible"/>
                                      </p:to>
                                    </p:set>
                                    <p:animEffect transition="in" filter="fade">
                                      <p:cBhvr>
                                        <p:cTn id="64" dur="500"/>
                                        <p:tgtEl>
                                          <p:spTgt spid="1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5"/>
                                        </p:tgtEl>
                                        <p:attrNameLst>
                                          <p:attrName>style.visibility</p:attrName>
                                        </p:attrNameLst>
                                      </p:cBhvr>
                                      <p:to>
                                        <p:strVal val="visible"/>
                                      </p:to>
                                    </p:set>
                                    <p:animEffect transition="in" filter="fade">
                                      <p:cBhvr>
                                        <p:cTn id="67" dur="500"/>
                                        <p:tgtEl>
                                          <p:spTgt spid="1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6"/>
                                        </p:tgtEl>
                                        <p:attrNameLst>
                                          <p:attrName>style.visibility</p:attrName>
                                        </p:attrNameLst>
                                      </p:cBhvr>
                                      <p:to>
                                        <p:strVal val="visible"/>
                                      </p:to>
                                    </p:set>
                                    <p:animEffect transition="in" filter="fade">
                                      <p:cBhvr>
                                        <p:cTn id="70" dur="500"/>
                                        <p:tgtEl>
                                          <p:spTgt spid="13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animEffect transition="in" filter="fade">
                                      <p:cBhvr>
                                        <p:cTn id="73" dur="500"/>
                                        <p:tgtEl>
                                          <p:spTgt spid="1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8"/>
                                        </p:tgtEl>
                                        <p:attrNameLst>
                                          <p:attrName>style.visibility</p:attrName>
                                        </p:attrNameLst>
                                      </p:cBhvr>
                                      <p:to>
                                        <p:strVal val="visible"/>
                                      </p:to>
                                    </p:set>
                                    <p:animEffect transition="in" filter="fade">
                                      <p:cBhvr>
                                        <p:cTn id="76" dur="500"/>
                                        <p:tgtEl>
                                          <p:spTgt spid="13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9"/>
                                        </p:tgtEl>
                                        <p:attrNameLst>
                                          <p:attrName>style.visibility</p:attrName>
                                        </p:attrNameLst>
                                      </p:cBhvr>
                                      <p:to>
                                        <p:strVal val="visible"/>
                                      </p:to>
                                    </p:set>
                                    <p:animEffect transition="in" filter="fade">
                                      <p:cBhvr>
                                        <p:cTn id="79" dur="500"/>
                                        <p:tgtEl>
                                          <p:spTgt spid="1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fade">
                                      <p:cBhvr>
                                        <p:cTn id="82" dur="500"/>
                                        <p:tgtEl>
                                          <p:spTgt spid="14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1"/>
                                        </p:tgtEl>
                                        <p:attrNameLst>
                                          <p:attrName>style.visibility</p:attrName>
                                        </p:attrNameLst>
                                      </p:cBhvr>
                                      <p:to>
                                        <p:strVal val="visible"/>
                                      </p:to>
                                    </p:set>
                                    <p:animEffect transition="in" filter="fade">
                                      <p:cBhvr>
                                        <p:cTn id="85" dur="500"/>
                                        <p:tgtEl>
                                          <p:spTgt spid="14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2"/>
                                        </p:tgtEl>
                                        <p:attrNameLst>
                                          <p:attrName>style.visibility</p:attrName>
                                        </p:attrNameLst>
                                      </p:cBhvr>
                                      <p:to>
                                        <p:strVal val="visible"/>
                                      </p:to>
                                    </p:set>
                                    <p:animEffect transition="in" filter="fade">
                                      <p:cBhvr>
                                        <p:cTn id="88" dur="500"/>
                                        <p:tgtEl>
                                          <p:spTgt spid="14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43"/>
                                        </p:tgtEl>
                                        <p:attrNameLst>
                                          <p:attrName>style.visibility</p:attrName>
                                        </p:attrNameLst>
                                      </p:cBhvr>
                                      <p:to>
                                        <p:strVal val="visible"/>
                                      </p:to>
                                    </p:set>
                                    <p:animEffect transition="in" filter="fade">
                                      <p:cBhvr>
                                        <p:cTn id="91" dur="500"/>
                                        <p:tgtEl>
                                          <p:spTgt spid="14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44"/>
                                        </p:tgtEl>
                                        <p:attrNameLst>
                                          <p:attrName>style.visibility</p:attrName>
                                        </p:attrNameLst>
                                      </p:cBhvr>
                                      <p:to>
                                        <p:strVal val="visible"/>
                                      </p:to>
                                    </p:set>
                                    <p:animEffect transition="in" filter="fade">
                                      <p:cBhvr>
                                        <p:cTn id="94" dur="500"/>
                                        <p:tgtEl>
                                          <p:spTgt spid="14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6"/>
                                        </p:tgtEl>
                                        <p:attrNameLst>
                                          <p:attrName>style.visibility</p:attrName>
                                        </p:attrNameLst>
                                      </p:cBhvr>
                                      <p:to>
                                        <p:strVal val="visible"/>
                                      </p:to>
                                    </p:set>
                                    <p:animEffect transition="in" filter="fade">
                                      <p:cBhvr>
                                        <p:cTn id="100" dur="500"/>
                                        <p:tgtEl>
                                          <p:spTgt spid="14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47"/>
                                        </p:tgtEl>
                                        <p:attrNameLst>
                                          <p:attrName>style.visibility</p:attrName>
                                        </p:attrNameLst>
                                      </p:cBhvr>
                                      <p:to>
                                        <p:strVal val="visible"/>
                                      </p:to>
                                    </p:set>
                                    <p:animEffect transition="in" filter="fade">
                                      <p:cBhvr>
                                        <p:cTn id="103" dur="500"/>
                                        <p:tgtEl>
                                          <p:spTgt spid="14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48"/>
                                        </p:tgtEl>
                                        <p:attrNameLst>
                                          <p:attrName>style.visibility</p:attrName>
                                        </p:attrNameLst>
                                      </p:cBhvr>
                                      <p:to>
                                        <p:strVal val="visible"/>
                                      </p:to>
                                    </p:set>
                                    <p:animEffect transition="in" filter="fade">
                                      <p:cBhvr>
                                        <p:cTn id="106" dur="500"/>
                                        <p:tgtEl>
                                          <p:spTgt spid="14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49"/>
                                        </p:tgtEl>
                                        <p:attrNameLst>
                                          <p:attrName>style.visibility</p:attrName>
                                        </p:attrNameLst>
                                      </p:cBhvr>
                                      <p:to>
                                        <p:strVal val="visible"/>
                                      </p:to>
                                    </p:set>
                                    <p:animEffect transition="in" filter="fade">
                                      <p:cBhvr>
                                        <p:cTn id="109" dur="500"/>
                                        <p:tgtEl>
                                          <p:spTgt spid="14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50"/>
                                        </p:tgtEl>
                                        <p:attrNameLst>
                                          <p:attrName>style.visibility</p:attrName>
                                        </p:attrNameLst>
                                      </p:cBhvr>
                                      <p:to>
                                        <p:strVal val="visible"/>
                                      </p:to>
                                    </p:set>
                                    <p:animEffect transition="in" filter="fade">
                                      <p:cBhvr>
                                        <p:cTn id="112" dur="500"/>
                                        <p:tgtEl>
                                          <p:spTgt spid="15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1"/>
                                        </p:tgtEl>
                                        <p:attrNameLst>
                                          <p:attrName>style.visibility</p:attrName>
                                        </p:attrNameLst>
                                      </p:cBhvr>
                                      <p:to>
                                        <p:strVal val="visible"/>
                                      </p:to>
                                    </p:set>
                                    <p:animEffect transition="in" filter="fade">
                                      <p:cBhvr>
                                        <p:cTn id="115" dur="500"/>
                                        <p:tgtEl>
                                          <p:spTgt spid="15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52"/>
                                        </p:tgtEl>
                                        <p:attrNameLst>
                                          <p:attrName>style.visibility</p:attrName>
                                        </p:attrNameLst>
                                      </p:cBhvr>
                                      <p:to>
                                        <p:strVal val="visible"/>
                                      </p:to>
                                    </p:set>
                                    <p:animEffect transition="in" filter="fade">
                                      <p:cBhvr>
                                        <p:cTn id="118" dur="500"/>
                                        <p:tgtEl>
                                          <p:spTgt spid="15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53"/>
                                        </p:tgtEl>
                                        <p:attrNameLst>
                                          <p:attrName>style.visibility</p:attrName>
                                        </p:attrNameLst>
                                      </p:cBhvr>
                                      <p:to>
                                        <p:strVal val="visible"/>
                                      </p:to>
                                    </p:set>
                                    <p:animEffect transition="in" filter="fade">
                                      <p:cBhvr>
                                        <p:cTn id="121" dur="500"/>
                                        <p:tgtEl>
                                          <p:spTgt spid="15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54"/>
                                        </p:tgtEl>
                                        <p:attrNameLst>
                                          <p:attrName>style.visibility</p:attrName>
                                        </p:attrNameLst>
                                      </p:cBhvr>
                                      <p:to>
                                        <p:strVal val="visible"/>
                                      </p:to>
                                    </p:set>
                                    <p:animEffect transition="in" filter="fade">
                                      <p:cBhvr>
                                        <p:cTn id="124" dur="500"/>
                                        <p:tgtEl>
                                          <p:spTgt spid="15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55"/>
                                        </p:tgtEl>
                                        <p:attrNameLst>
                                          <p:attrName>style.visibility</p:attrName>
                                        </p:attrNameLst>
                                      </p:cBhvr>
                                      <p:to>
                                        <p:strVal val="visible"/>
                                      </p:to>
                                    </p:set>
                                    <p:animEffect transition="in" filter="fade">
                                      <p:cBhvr>
                                        <p:cTn id="127" dur="500"/>
                                        <p:tgtEl>
                                          <p:spTgt spid="15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56"/>
                                        </p:tgtEl>
                                        <p:attrNameLst>
                                          <p:attrName>style.visibility</p:attrName>
                                        </p:attrNameLst>
                                      </p:cBhvr>
                                      <p:to>
                                        <p:strVal val="visible"/>
                                      </p:to>
                                    </p:set>
                                    <p:animEffect transition="in" filter="fade">
                                      <p:cBhvr>
                                        <p:cTn id="130" dur="500"/>
                                        <p:tgtEl>
                                          <p:spTgt spid="15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57"/>
                                        </p:tgtEl>
                                        <p:attrNameLst>
                                          <p:attrName>style.visibility</p:attrName>
                                        </p:attrNameLst>
                                      </p:cBhvr>
                                      <p:to>
                                        <p:strVal val="visible"/>
                                      </p:to>
                                    </p:set>
                                    <p:animEffect transition="in" filter="fade">
                                      <p:cBhvr>
                                        <p:cTn id="133" dur="500"/>
                                        <p:tgtEl>
                                          <p:spTgt spid="15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58"/>
                                        </p:tgtEl>
                                        <p:attrNameLst>
                                          <p:attrName>style.visibility</p:attrName>
                                        </p:attrNameLst>
                                      </p:cBhvr>
                                      <p:to>
                                        <p:strVal val="visible"/>
                                      </p:to>
                                    </p:set>
                                    <p:animEffect transition="in" filter="fade">
                                      <p:cBhvr>
                                        <p:cTn id="136" dur="500"/>
                                        <p:tgtEl>
                                          <p:spTgt spid="15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59"/>
                                        </p:tgtEl>
                                        <p:attrNameLst>
                                          <p:attrName>style.visibility</p:attrName>
                                        </p:attrNameLst>
                                      </p:cBhvr>
                                      <p:to>
                                        <p:strVal val="visible"/>
                                      </p:to>
                                    </p:set>
                                    <p:animEffect transition="in" filter="fade">
                                      <p:cBhvr>
                                        <p:cTn id="139" dur="500"/>
                                        <p:tgtEl>
                                          <p:spTgt spid="15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60"/>
                                        </p:tgtEl>
                                        <p:attrNameLst>
                                          <p:attrName>style.visibility</p:attrName>
                                        </p:attrNameLst>
                                      </p:cBhvr>
                                      <p:to>
                                        <p:strVal val="visible"/>
                                      </p:to>
                                    </p:set>
                                    <p:animEffect transition="in" filter="fade">
                                      <p:cBhvr>
                                        <p:cTn id="142" dur="500"/>
                                        <p:tgtEl>
                                          <p:spTgt spid="16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61"/>
                                        </p:tgtEl>
                                        <p:attrNameLst>
                                          <p:attrName>style.visibility</p:attrName>
                                        </p:attrNameLst>
                                      </p:cBhvr>
                                      <p:to>
                                        <p:strVal val="visible"/>
                                      </p:to>
                                    </p:set>
                                    <p:animEffect transition="in" filter="fade">
                                      <p:cBhvr>
                                        <p:cTn id="145" dur="500"/>
                                        <p:tgtEl>
                                          <p:spTgt spid="16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62"/>
                                        </p:tgtEl>
                                        <p:attrNameLst>
                                          <p:attrName>style.visibility</p:attrName>
                                        </p:attrNameLst>
                                      </p:cBhvr>
                                      <p:to>
                                        <p:strVal val="visible"/>
                                      </p:to>
                                    </p:set>
                                    <p:animEffect transition="in" filter="fade">
                                      <p:cBhvr>
                                        <p:cTn id="148" dur="500"/>
                                        <p:tgtEl>
                                          <p:spTgt spid="16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63"/>
                                        </p:tgtEl>
                                        <p:attrNameLst>
                                          <p:attrName>style.visibility</p:attrName>
                                        </p:attrNameLst>
                                      </p:cBhvr>
                                      <p:to>
                                        <p:strVal val="visible"/>
                                      </p:to>
                                    </p:set>
                                    <p:animEffect transition="in" filter="fade">
                                      <p:cBhvr>
                                        <p:cTn id="151" dur="500"/>
                                        <p:tgtEl>
                                          <p:spTgt spid="16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64"/>
                                        </p:tgtEl>
                                        <p:attrNameLst>
                                          <p:attrName>style.visibility</p:attrName>
                                        </p:attrNameLst>
                                      </p:cBhvr>
                                      <p:to>
                                        <p:strVal val="visible"/>
                                      </p:to>
                                    </p:set>
                                    <p:animEffect transition="in" filter="fade">
                                      <p:cBhvr>
                                        <p:cTn id="154" dur="500"/>
                                        <p:tgtEl>
                                          <p:spTgt spid="16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65"/>
                                        </p:tgtEl>
                                        <p:attrNameLst>
                                          <p:attrName>style.visibility</p:attrName>
                                        </p:attrNameLst>
                                      </p:cBhvr>
                                      <p:to>
                                        <p:strVal val="visible"/>
                                      </p:to>
                                    </p:set>
                                    <p:animEffect transition="in" filter="fade">
                                      <p:cBhvr>
                                        <p:cTn id="157" dur="500"/>
                                        <p:tgtEl>
                                          <p:spTgt spid="16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66"/>
                                        </p:tgtEl>
                                        <p:attrNameLst>
                                          <p:attrName>style.visibility</p:attrName>
                                        </p:attrNameLst>
                                      </p:cBhvr>
                                      <p:to>
                                        <p:strVal val="visible"/>
                                      </p:to>
                                    </p:set>
                                    <p:animEffect transition="in" filter="fade">
                                      <p:cBhvr>
                                        <p:cTn id="160" dur="500"/>
                                        <p:tgtEl>
                                          <p:spTgt spid="16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67"/>
                                        </p:tgtEl>
                                        <p:attrNameLst>
                                          <p:attrName>style.visibility</p:attrName>
                                        </p:attrNameLst>
                                      </p:cBhvr>
                                      <p:to>
                                        <p:strVal val="visible"/>
                                      </p:to>
                                    </p:set>
                                    <p:animEffect transition="in" filter="fade">
                                      <p:cBhvr>
                                        <p:cTn id="163" dur="500"/>
                                        <p:tgtEl>
                                          <p:spTgt spid="167"/>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68"/>
                                        </p:tgtEl>
                                        <p:attrNameLst>
                                          <p:attrName>style.visibility</p:attrName>
                                        </p:attrNameLst>
                                      </p:cBhvr>
                                      <p:to>
                                        <p:strVal val="visible"/>
                                      </p:to>
                                    </p:set>
                                    <p:animEffect transition="in" filter="fade">
                                      <p:cBhvr>
                                        <p:cTn id="166" dur="500"/>
                                        <p:tgtEl>
                                          <p:spTgt spid="16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69"/>
                                        </p:tgtEl>
                                        <p:attrNameLst>
                                          <p:attrName>style.visibility</p:attrName>
                                        </p:attrNameLst>
                                      </p:cBhvr>
                                      <p:to>
                                        <p:strVal val="visible"/>
                                      </p:to>
                                    </p:set>
                                    <p:animEffect transition="in" filter="fade">
                                      <p:cBhvr>
                                        <p:cTn id="169" dur="500"/>
                                        <p:tgtEl>
                                          <p:spTgt spid="169"/>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70"/>
                                        </p:tgtEl>
                                        <p:attrNameLst>
                                          <p:attrName>style.visibility</p:attrName>
                                        </p:attrNameLst>
                                      </p:cBhvr>
                                      <p:to>
                                        <p:strVal val="visible"/>
                                      </p:to>
                                    </p:set>
                                    <p:animEffect transition="in" filter="fade">
                                      <p:cBhvr>
                                        <p:cTn id="172" dur="500"/>
                                        <p:tgtEl>
                                          <p:spTgt spid="170"/>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71"/>
                                        </p:tgtEl>
                                        <p:attrNameLst>
                                          <p:attrName>style.visibility</p:attrName>
                                        </p:attrNameLst>
                                      </p:cBhvr>
                                      <p:to>
                                        <p:strVal val="visible"/>
                                      </p:to>
                                    </p:set>
                                    <p:animEffect transition="in" filter="fade">
                                      <p:cBhvr>
                                        <p:cTn id="175" dur="500"/>
                                        <p:tgtEl>
                                          <p:spTgt spid="171"/>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72"/>
                                        </p:tgtEl>
                                        <p:attrNameLst>
                                          <p:attrName>style.visibility</p:attrName>
                                        </p:attrNameLst>
                                      </p:cBhvr>
                                      <p:to>
                                        <p:strVal val="visible"/>
                                      </p:to>
                                    </p:set>
                                    <p:animEffect transition="in" filter="fade">
                                      <p:cBhvr>
                                        <p:cTn id="178" dur="500"/>
                                        <p:tgtEl>
                                          <p:spTgt spid="172"/>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73"/>
                                        </p:tgtEl>
                                        <p:attrNameLst>
                                          <p:attrName>style.visibility</p:attrName>
                                        </p:attrNameLst>
                                      </p:cBhvr>
                                      <p:to>
                                        <p:strVal val="visible"/>
                                      </p:to>
                                    </p:set>
                                    <p:animEffect transition="in" filter="fade">
                                      <p:cBhvr>
                                        <p:cTn id="181" dur="500"/>
                                        <p:tgtEl>
                                          <p:spTgt spid="17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74"/>
                                        </p:tgtEl>
                                        <p:attrNameLst>
                                          <p:attrName>style.visibility</p:attrName>
                                        </p:attrNameLst>
                                      </p:cBhvr>
                                      <p:to>
                                        <p:strVal val="visible"/>
                                      </p:to>
                                    </p:set>
                                    <p:animEffect transition="in" filter="fade">
                                      <p:cBhvr>
                                        <p:cTn id="184" dur="500"/>
                                        <p:tgtEl>
                                          <p:spTgt spid="174"/>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175"/>
                                        </p:tgtEl>
                                        <p:attrNameLst>
                                          <p:attrName>style.visibility</p:attrName>
                                        </p:attrNameLst>
                                      </p:cBhvr>
                                      <p:to>
                                        <p:strVal val="visible"/>
                                      </p:to>
                                    </p:set>
                                    <p:animEffect transition="in" filter="wipe(left)">
                                      <p:cBhvr>
                                        <p:cTn id="188" dur="500"/>
                                        <p:tgtEl>
                                          <p:spTgt spid="175"/>
                                        </p:tgtEl>
                                      </p:cBhvr>
                                    </p:animEffect>
                                  </p:childTnLst>
                                </p:cTn>
                              </p:par>
                              <p:par>
                                <p:cTn id="189" presetID="22" presetClass="entr" presetSubtype="8" fill="hold" nodeType="withEffect">
                                  <p:stCondLst>
                                    <p:cond delay="0"/>
                                  </p:stCondLst>
                                  <p:childTnLst>
                                    <p:set>
                                      <p:cBhvr>
                                        <p:cTn id="190" dur="1" fill="hold">
                                          <p:stCondLst>
                                            <p:cond delay="0"/>
                                          </p:stCondLst>
                                        </p:cTn>
                                        <p:tgtEl>
                                          <p:spTgt spid="178"/>
                                        </p:tgtEl>
                                        <p:attrNameLst>
                                          <p:attrName>style.visibility</p:attrName>
                                        </p:attrNameLst>
                                      </p:cBhvr>
                                      <p:to>
                                        <p:strVal val="visible"/>
                                      </p:to>
                                    </p:set>
                                    <p:animEffect transition="in" filter="wipe(left)">
                                      <p:cBhvr>
                                        <p:cTn id="191" dur="500"/>
                                        <p:tgtEl>
                                          <p:spTgt spid="178"/>
                                        </p:tgtEl>
                                      </p:cBhvr>
                                    </p:animEffect>
                                  </p:childTnLst>
                                </p:cTn>
                              </p:par>
                              <p:par>
                                <p:cTn id="192" presetID="22" presetClass="entr" presetSubtype="8" fill="hold" nodeType="withEffect">
                                  <p:stCondLst>
                                    <p:cond delay="0"/>
                                  </p:stCondLst>
                                  <p:childTnLst>
                                    <p:set>
                                      <p:cBhvr>
                                        <p:cTn id="193" dur="1" fill="hold">
                                          <p:stCondLst>
                                            <p:cond delay="0"/>
                                          </p:stCondLst>
                                        </p:cTn>
                                        <p:tgtEl>
                                          <p:spTgt spid="181"/>
                                        </p:tgtEl>
                                        <p:attrNameLst>
                                          <p:attrName>style.visibility</p:attrName>
                                        </p:attrNameLst>
                                      </p:cBhvr>
                                      <p:to>
                                        <p:strVal val="visible"/>
                                      </p:to>
                                    </p:set>
                                    <p:animEffect transition="in" filter="wipe(left)">
                                      <p:cBhvr>
                                        <p:cTn id="194" dur="500"/>
                                        <p:tgtEl>
                                          <p:spTgt spid="181"/>
                                        </p:tgtEl>
                                      </p:cBhvr>
                                    </p:animEffect>
                                  </p:childTnLst>
                                </p:cTn>
                              </p:par>
                              <p:par>
                                <p:cTn id="195" presetID="22" presetClass="entr" presetSubtype="8" fill="hold" nodeType="withEffect">
                                  <p:stCondLst>
                                    <p:cond delay="0"/>
                                  </p:stCondLst>
                                  <p:childTnLst>
                                    <p:set>
                                      <p:cBhvr>
                                        <p:cTn id="196" dur="1" fill="hold">
                                          <p:stCondLst>
                                            <p:cond delay="0"/>
                                          </p:stCondLst>
                                        </p:cTn>
                                        <p:tgtEl>
                                          <p:spTgt spid="184"/>
                                        </p:tgtEl>
                                        <p:attrNameLst>
                                          <p:attrName>style.visibility</p:attrName>
                                        </p:attrNameLst>
                                      </p:cBhvr>
                                      <p:to>
                                        <p:strVal val="visible"/>
                                      </p:to>
                                    </p:set>
                                    <p:animEffect transition="in" filter="wipe(left)">
                                      <p:cBhvr>
                                        <p:cTn id="197" dur="500"/>
                                        <p:tgtEl>
                                          <p:spTgt spid="184"/>
                                        </p:tgtEl>
                                      </p:cBhvr>
                                    </p:animEffect>
                                  </p:childTnLst>
                                </p:cTn>
                              </p:par>
                            </p:childTnLst>
                          </p:cTn>
                        </p:par>
                        <p:par>
                          <p:cTn id="198" fill="hold">
                            <p:stCondLst>
                              <p:cond delay="1000"/>
                            </p:stCondLst>
                            <p:childTnLst>
                              <p:par>
                                <p:cTn id="199" presetID="22" presetClass="entr" presetSubtype="8" fill="hold" grpId="0" nodeType="afterEffect">
                                  <p:stCondLst>
                                    <p:cond delay="0"/>
                                  </p:stCondLst>
                                  <p:childTnLst>
                                    <p:set>
                                      <p:cBhvr>
                                        <p:cTn id="200" dur="1" fill="hold">
                                          <p:stCondLst>
                                            <p:cond delay="0"/>
                                          </p:stCondLst>
                                        </p:cTn>
                                        <p:tgtEl>
                                          <p:spTgt spid="187"/>
                                        </p:tgtEl>
                                        <p:attrNameLst>
                                          <p:attrName>style.visibility</p:attrName>
                                        </p:attrNameLst>
                                      </p:cBhvr>
                                      <p:to>
                                        <p:strVal val="visible"/>
                                      </p:to>
                                    </p:set>
                                    <p:animEffect transition="in" filter="wipe(left)">
                                      <p:cBhvr>
                                        <p:cTn id="201" dur="500"/>
                                        <p:tgtEl>
                                          <p:spTgt spid="187"/>
                                        </p:tgtEl>
                                      </p:cBhvr>
                                    </p:animEffect>
                                  </p:childTnLst>
                                </p:cTn>
                              </p:par>
                              <p:par>
                                <p:cTn id="202" presetID="22" presetClass="entr" presetSubtype="8" fill="hold" grpId="0" nodeType="withEffect">
                                  <p:stCondLst>
                                    <p:cond delay="0"/>
                                  </p:stCondLst>
                                  <p:childTnLst>
                                    <p:set>
                                      <p:cBhvr>
                                        <p:cTn id="203" dur="1" fill="hold">
                                          <p:stCondLst>
                                            <p:cond delay="0"/>
                                          </p:stCondLst>
                                        </p:cTn>
                                        <p:tgtEl>
                                          <p:spTgt spid="188"/>
                                        </p:tgtEl>
                                        <p:attrNameLst>
                                          <p:attrName>style.visibility</p:attrName>
                                        </p:attrNameLst>
                                      </p:cBhvr>
                                      <p:to>
                                        <p:strVal val="visible"/>
                                      </p:to>
                                    </p:set>
                                    <p:animEffect transition="in" filter="wipe(left)">
                                      <p:cBhvr>
                                        <p:cTn id="204" dur="500"/>
                                        <p:tgtEl>
                                          <p:spTgt spid="188"/>
                                        </p:tgtEl>
                                      </p:cBhvr>
                                    </p:animEffect>
                                  </p:childTnLst>
                                </p:cTn>
                              </p:par>
                              <p:par>
                                <p:cTn id="205" presetID="22" presetClass="entr" presetSubtype="8" fill="hold" grpId="0" nodeType="withEffect">
                                  <p:stCondLst>
                                    <p:cond delay="0"/>
                                  </p:stCondLst>
                                  <p:childTnLst>
                                    <p:set>
                                      <p:cBhvr>
                                        <p:cTn id="206" dur="1" fill="hold">
                                          <p:stCondLst>
                                            <p:cond delay="0"/>
                                          </p:stCondLst>
                                        </p:cTn>
                                        <p:tgtEl>
                                          <p:spTgt spid="189"/>
                                        </p:tgtEl>
                                        <p:attrNameLst>
                                          <p:attrName>style.visibility</p:attrName>
                                        </p:attrNameLst>
                                      </p:cBhvr>
                                      <p:to>
                                        <p:strVal val="visible"/>
                                      </p:to>
                                    </p:set>
                                    <p:animEffect transition="in" filter="wipe(left)">
                                      <p:cBhvr>
                                        <p:cTn id="207" dur="500"/>
                                        <p:tgtEl>
                                          <p:spTgt spid="189"/>
                                        </p:tgtEl>
                                      </p:cBhvr>
                                    </p:animEffect>
                                  </p:childTnLst>
                                </p:cTn>
                              </p:par>
                              <p:par>
                                <p:cTn id="208" presetID="22" presetClass="entr" presetSubtype="8" fill="hold" grpId="0" nodeType="withEffect">
                                  <p:stCondLst>
                                    <p:cond delay="0"/>
                                  </p:stCondLst>
                                  <p:childTnLst>
                                    <p:set>
                                      <p:cBhvr>
                                        <p:cTn id="209" dur="1" fill="hold">
                                          <p:stCondLst>
                                            <p:cond delay="0"/>
                                          </p:stCondLst>
                                        </p:cTn>
                                        <p:tgtEl>
                                          <p:spTgt spid="190"/>
                                        </p:tgtEl>
                                        <p:attrNameLst>
                                          <p:attrName>style.visibility</p:attrName>
                                        </p:attrNameLst>
                                      </p:cBhvr>
                                      <p:to>
                                        <p:strVal val="visible"/>
                                      </p:to>
                                    </p:set>
                                    <p:animEffect transition="in" filter="wipe(left)">
                                      <p:cBhvr>
                                        <p:cTn id="210" dur="500"/>
                                        <p:tgtEl>
                                          <p:spTgt spid="190"/>
                                        </p:tgtEl>
                                      </p:cBhvr>
                                    </p:animEffect>
                                  </p:childTnLst>
                                </p:cTn>
                              </p:par>
                            </p:childTnLst>
                          </p:cTn>
                        </p:par>
                        <p:par>
                          <p:cTn id="211" fill="hold">
                            <p:stCondLst>
                              <p:cond delay="1500"/>
                            </p:stCondLst>
                            <p:childTnLst>
                              <p:par>
                                <p:cTn id="212" presetID="22" presetClass="entr" presetSubtype="8" fill="hold" grpId="0" nodeType="afterEffect">
                                  <p:stCondLst>
                                    <p:cond delay="0"/>
                                  </p:stCondLst>
                                  <p:childTnLst>
                                    <p:set>
                                      <p:cBhvr>
                                        <p:cTn id="213" dur="1" fill="hold">
                                          <p:stCondLst>
                                            <p:cond delay="0"/>
                                          </p:stCondLst>
                                        </p:cTn>
                                        <p:tgtEl>
                                          <p:spTgt spid="191"/>
                                        </p:tgtEl>
                                        <p:attrNameLst>
                                          <p:attrName>style.visibility</p:attrName>
                                        </p:attrNameLst>
                                      </p:cBhvr>
                                      <p:to>
                                        <p:strVal val="visible"/>
                                      </p:to>
                                    </p:set>
                                    <p:animEffect transition="in" filter="wipe(left)">
                                      <p:cBhvr>
                                        <p:cTn id="214" dur="500"/>
                                        <p:tgtEl>
                                          <p:spTgt spid="191"/>
                                        </p:tgtEl>
                                      </p:cBhvr>
                                    </p:animEffect>
                                  </p:childTnLst>
                                </p:cTn>
                              </p:par>
                            </p:childTnLst>
                          </p:cTn>
                        </p:par>
                        <p:par>
                          <p:cTn id="215" fill="hold">
                            <p:stCondLst>
                              <p:cond delay="2000"/>
                            </p:stCondLst>
                            <p:childTnLst>
                              <p:par>
                                <p:cTn id="216" presetID="14" presetClass="entr" presetSubtype="10" fill="hold" grpId="0" nodeType="afterEffect">
                                  <p:stCondLst>
                                    <p:cond delay="0"/>
                                  </p:stCondLst>
                                  <p:childTnLst>
                                    <p:set>
                                      <p:cBhvr>
                                        <p:cTn id="217" dur="1" fill="hold">
                                          <p:stCondLst>
                                            <p:cond delay="0"/>
                                          </p:stCondLst>
                                        </p:cTn>
                                        <p:tgtEl>
                                          <p:spTgt spid="193"/>
                                        </p:tgtEl>
                                        <p:attrNameLst>
                                          <p:attrName>style.visibility</p:attrName>
                                        </p:attrNameLst>
                                      </p:cBhvr>
                                      <p:to>
                                        <p:strVal val="visible"/>
                                      </p:to>
                                    </p:set>
                                    <p:animEffect transition="in" filter="randombar(horizontal)">
                                      <p:cBhvr>
                                        <p:cTn id="218" dur="500"/>
                                        <p:tgtEl>
                                          <p:spTgt spid="193"/>
                                        </p:tgtEl>
                                      </p:cBhvr>
                                    </p:animEffect>
                                  </p:childTnLst>
                                </p:cTn>
                              </p:par>
                              <p:par>
                                <p:cTn id="219" presetID="14" presetClass="entr" presetSubtype="10" fill="hold" grpId="0" nodeType="withEffect">
                                  <p:stCondLst>
                                    <p:cond delay="0"/>
                                  </p:stCondLst>
                                  <p:childTnLst>
                                    <p:set>
                                      <p:cBhvr>
                                        <p:cTn id="220" dur="1" fill="hold">
                                          <p:stCondLst>
                                            <p:cond delay="0"/>
                                          </p:stCondLst>
                                        </p:cTn>
                                        <p:tgtEl>
                                          <p:spTgt spid="192"/>
                                        </p:tgtEl>
                                        <p:attrNameLst>
                                          <p:attrName>style.visibility</p:attrName>
                                        </p:attrNameLst>
                                      </p:cBhvr>
                                      <p:to>
                                        <p:strVal val="visible"/>
                                      </p:to>
                                    </p:set>
                                    <p:animEffect transition="in" filter="randombar(horizontal)">
                                      <p:cBhvr>
                                        <p:cTn id="221"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87" grpId="0"/>
      <p:bldP spid="188" grpId="0"/>
      <p:bldP spid="189" grpId="0"/>
      <p:bldP spid="190" grpId="0"/>
      <p:bldP spid="191" grpId="0" animBg="1"/>
      <p:bldP spid="192" grpId="0"/>
      <p:bldP spid="19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1004042" y="1450806"/>
            <a:ext cx="5456403" cy="926628"/>
            <a:chOff x="1002454" y="1450806"/>
            <a:chExt cx="5456403" cy="926628"/>
          </a:xfrm>
        </p:grpSpPr>
        <p:grpSp>
          <p:nvGrpSpPr>
            <p:cNvPr id="68" name="组合 67"/>
            <p:cNvGrpSpPr/>
            <p:nvPr/>
          </p:nvGrpSpPr>
          <p:grpSpPr>
            <a:xfrm>
              <a:off x="1002454" y="1450806"/>
              <a:ext cx="5456403" cy="926628"/>
              <a:chOff x="2967038" y="974745"/>
              <a:chExt cx="5575673" cy="1049608"/>
            </a:xfrm>
          </p:grpSpPr>
          <p:sp>
            <p:nvSpPr>
              <p:cNvPr id="69" name="圆角矩形 68"/>
              <p:cNvSpPr/>
              <p:nvPr/>
            </p:nvSpPr>
            <p:spPr>
              <a:xfrm>
                <a:off x="2967038" y="974745"/>
                <a:ext cx="5575673" cy="1049608"/>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70" name="圆角矩形 69"/>
              <p:cNvSpPr/>
              <p:nvPr/>
            </p:nvSpPr>
            <p:spPr>
              <a:xfrm>
                <a:off x="4013196" y="1053041"/>
                <a:ext cx="4344655" cy="893015"/>
              </a:xfrm>
              <a:prstGeom prst="roundRect">
                <a:avLst>
                  <a:gd name="adj" fmla="val 8586"/>
                </a:avLst>
              </a:prstGeom>
              <a:solidFill>
                <a:schemeClr val="accent1"/>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sp>
          <p:nvSpPr>
            <p:cNvPr id="72" name="文本框 129"/>
            <p:cNvSpPr txBox="1"/>
            <p:nvPr/>
          </p:nvSpPr>
          <p:spPr>
            <a:xfrm>
              <a:off x="1007118" y="1595945"/>
              <a:ext cx="1019115" cy="707886"/>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000" dirty="0">
                  <a:solidFill>
                    <a:schemeClr val="accent1"/>
                  </a:solidFill>
                  <a:effectLst>
                    <a:innerShdw blurRad="50800" dist="25400" dir="10800000">
                      <a:prstClr val="black">
                        <a:alpha val="50000"/>
                      </a:prstClr>
                    </a:innerShdw>
                  </a:effectLst>
                  <a:latin typeface="Impact" panose="020B0806030902050204" pitchFamily="34" charset="0"/>
                  <a:ea typeface="张海山锐线体简" panose="02000000000000000000" pitchFamily="2" charset="-122"/>
                </a:rPr>
                <a:t>01</a:t>
              </a:r>
              <a:endParaRPr lang="zh-CN" altLang="en-US" sz="4000" dirty="0">
                <a:solidFill>
                  <a:schemeClr val="accent1"/>
                </a:solidFill>
                <a:effectLst>
                  <a:innerShdw blurRad="50800" dist="25400" dir="10800000">
                    <a:prstClr val="black">
                      <a:alpha val="50000"/>
                    </a:prstClr>
                  </a:innerShdw>
                </a:effectLst>
                <a:latin typeface="Impact" panose="020B0806030902050204" pitchFamily="34" charset="0"/>
                <a:ea typeface="张海山锐线体简" panose="02000000000000000000" pitchFamily="2" charset="-122"/>
              </a:endParaRPr>
            </a:p>
          </p:txBody>
        </p:sp>
        <p:grpSp>
          <p:nvGrpSpPr>
            <p:cNvPr id="46" name="组合 45"/>
            <p:cNvGrpSpPr/>
            <p:nvPr/>
          </p:nvGrpSpPr>
          <p:grpSpPr>
            <a:xfrm>
              <a:off x="2153479" y="1577867"/>
              <a:ext cx="3838833" cy="646331"/>
              <a:chOff x="7391350" y="1745841"/>
              <a:chExt cx="3168351" cy="591317"/>
            </a:xfrm>
          </p:grpSpPr>
          <p:sp>
            <p:nvSpPr>
              <p:cNvPr id="112" name="文本框 169"/>
              <p:cNvSpPr txBox="1"/>
              <p:nvPr/>
            </p:nvSpPr>
            <p:spPr>
              <a:xfrm>
                <a:off x="7391350" y="1890638"/>
                <a:ext cx="992342" cy="309737"/>
              </a:xfrm>
              <a:prstGeom prst="rect">
                <a:avLst/>
              </a:prstGeom>
              <a:noFill/>
            </p:spPr>
            <p:txBody>
              <a:bodyPr wrap="square" rtlCol="0">
                <a:spAutoFit/>
              </a:bodyPr>
              <a:lstStyle/>
              <a:p>
                <a:r>
                  <a:rPr lang="zh-CN" altLang="en-US" sz="1600" dirty="0">
                    <a:solidFill>
                      <a:prstClr val="white"/>
                    </a:solidFill>
                    <a:latin typeface="张海山锐线体简" panose="02000000000000000000" pitchFamily="2" charset="-122"/>
                    <a:ea typeface="张海山锐线体简" panose="02000000000000000000" pitchFamily="2" charset="-122"/>
                  </a:rPr>
                  <a:t>添加标题</a:t>
                </a:r>
              </a:p>
            </p:txBody>
          </p:sp>
          <p:sp>
            <p:nvSpPr>
              <p:cNvPr id="125" name="文本框 129"/>
              <p:cNvSpPr txBox="1"/>
              <p:nvPr/>
            </p:nvSpPr>
            <p:spPr>
              <a:xfrm>
                <a:off x="8383692" y="1745841"/>
                <a:ext cx="2176009" cy="591317"/>
              </a:xfrm>
              <a:prstGeom prst="rect">
                <a:avLst/>
              </a:prstGeom>
              <a:noFill/>
            </p:spPr>
            <p:txBody>
              <a:bodyPr wrap="square" rtlCol="0">
                <a:spAutoFit/>
              </a:bodyPr>
              <a:lstStyle/>
              <a:p>
                <a:pPr algn="just">
                  <a:lnSpc>
                    <a:spcPct val="150000"/>
                  </a:lnSpc>
                </a:pPr>
                <a:r>
                  <a:rPr lang="zh-CN" altLang="en-US" sz="1200" dirty="0">
                    <a:solidFill>
                      <a:schemeClr val="bg1"/>
                    </a:solidFill>
                    <a:latin typeface="张海山锐线体简" panose="02000000000000000000" pitchFamily="2" charset="-122"/>
                    <a:ea typeface="张海山锐线体简" panose="02000000000000000000" pitchFamily="2" charset="-122"/>
                  </a:rPr>
                  <a:t>点击添加文字说明详情介绍点击添加文字说明详情介绍</a:t>
                </a:r>
              </a:p>
            </p:txBody>
          </p:sp>
        </p:grpSp>
      </p:grpSp>
      <p:grpSp>
        <p:nvGrpSpPr>
          <p:cNvPr id="3" name="组合 2"/>
          <p:cNvGrpSpPr/>
          <p:nvPr/>
        </p:nvGrpSpPr>
        <p:grpSpPr>
          <a:xfrm>
            <a:off x="1004042" y="2691598"/>
            <a:ext cx="5456403" cy="926628"/>
            <a:chOff x="1002454" y="2691598"/>
            <a:chExt cx="5456403" cy="926628"/>
          </a:xfrm>
        </p:grpSpPr>
        <p:grpSp>
          <p:nvGrpSpPr>
            <p:cNvPr id="65" name="组合 64"/>
            <p:cNvGrpSpPr/>
            <p:nvPr/>
          </p:nvGrpSpPr>
          <p:grpSpPr>
            <a:xfrm>
              <a:off x="1002454" y="2691598"/>
              <a:ext cx="5456403" cy="926628"/>
              <a:chOff x="2967038" y="974745"/>
              <a:chExt cx="5575673" cy="1049608"/>
            </a:xfrm>
          </p:grpSpPr>
          <p:sp>
            <p:nvSpPr>
              <p:cNvPr id="66" name="圆角矩形 65"/>
              <p:cNvSpPr/>
              <p:nvPr/>
            </p:nvSpPr>
            <p:spPr>
              <a:xfrm>
                <a:off x="2967038" y="974745"/>
                <a:ext cx="5575673" cy="1049608"/>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67" name="圆角矩形 66"/>
              <p:cNvSpPr/>
              <p:nvPr/>
            </p:nvSpPr>
            <p:spPr>
              <a:xfrm>
                <a:off x="4013196" y="1053041"/>
                <a:ext cx="4344655" cy="893015"/>
              </a:xfrm>
              <a:prstGeom prst="roundRect">
                <a:avLst>
                  <a:gd name="adj" fmla="val 8586"/>
                </a:avLst>
              </a:prstGeom>
              <a:solidFill>
                <a:schemeClr val="accent2"/>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sp>
          <p:nvSpPr>
            <p:cNvPr id="81" name="文本框 138"/>
            <p:cNvSpPr txBox="1"/>
            <p:nvPr/>
          </p:nvSpPr>
          <p:spPr>
            <a:xfrm>
              <a:off x="1007116" y="2837173"/>
              <a:ext cx="1019114" cy="707886"/>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000" dirty="0">
                  <a:solidFill>
                    <a:schemeClr val="accent2"/>
                  </a:solidFill>
                  <a:effectLst>
                    <a:innerShdw blurRad="50800" dist="25400" dir="10800000">
                      <a:prstClr val="black">
                        <a:alpha val="50000"/>
                      </a:prstClr>
                    </a:innerShdw>
                  </a:effectLst>
                  <a:latin typeface="Impact" panose="020B0806030902050204" pitchFamily="34" charset="0"/>
                  <a:ea typeface="张海山锐线体简" panose="02000000000000000000" pitchFamily="2" charset="-122"/>
                </a:rPr>
                <a:t>02</a:t>
              </a:r>
              <a:endParaRPr lang="zh-CN" altLang="en-US" sz="4000" dirty="0">
                <a:solidFill>
                  <a:schemeClr val="accent2"/>
                </a:solidFill>
                <a:effectLst>
                  <a:innerShdw blurRad="50800" dist="25400" dir="10800000">
                    <a:prstClr val="black">
                      <a:alpha val="50000"/>
                    </a:prstClr>
                  </a:innerShdw>
                </a:effectLst>
                <a:latin typeface="Impact" panose="020B0806030902050204" pitchFamily="34" charset="0"/>
                <a:ea typeface="张海山锐线体简" panose="02000000000000000000" pitchFamily="2" charset="-122"/>
              </a:endParaRPr>
            </a:p>
          </p:txBody>
        </p:sp>
        <p:grpSp>
          <p:nvGrpSpPr>
            <p:cNvPr id="48" name="组合 47"/>
            <p:cNvGrpSpPr/>
            <p:nvPr/>
          </p:nvGrpSpPr>
          <p:grpSpPr>
            <a:xfrm>
              <a:off x="2153479" y="2830706"/>
              <a:ext cx="3838833" cy="646331"/>
              <a:chOff x="7391350" y="2892041"/>
              <a:chExt cx="3168351" cy="591317"/>
            </a:xfrm>
          </p:grpSpPr>
          <p:sp>
            <p:nvSpPr>
              <p:cNvPr id="115" name="文本框 172"/>
              <p:cNvSpPr txBox="1"/>
              <p:nvPr/>
            </p:nvSpPr>
            <p:spPr>
              <a:xfrm>
                <a:off x="7391350" y="3032653"/>
                <a:ext cx="992342" cy="309737"/>
              </a:xfrm>
              <a:prstGeom prst="rect">
                <a:avLst/>
              </a:prstGeom>
              <a:noFill/>
            </p:spPr>
            <p:txBody>
              <a:bodyPr wrap="square" rtlCol="0">
                <a:spAutoFit/>
              </a:bodyPr>
              <a:lstStyle/>
              <a:p>
                <a:r>
                  <a:rPr lang="zh-CN" altLang="en-US" sz="1600" dirty="0">
                    <a:solidFill>
                      <a:prstClr val="white"/>
                    </a:solidFill>
                    <a:latin typeface="张海山锐线体简" panose="02000000000000000000" pitchFamily="2" charset="-122"/>
                    <a:ea typeface="张海山锐线体简" panose="02000000000000000000" pitchFamily="2" charset="-122"/>
                  </a:rPr>
                  <a:t>添加标题</a:t>
                </a:r>
              </a:p>
            </p:txBody>
          </p:sp>
          <p:sp>
            <p:nvSpPr>
              <p:cNvPr id="126" name="文本框 129"/>
              <p:cNvSpPr txBox="1"/>
              <p:nvPr/>
            </p:nvSpPr>
            <p:spPr>
              <a:xfrm>
                <a:off x="8383692" y="2892041"/>
                <a:ext cx="2176009" cy="591317"/>
              </a:xfrm>
              <a:prstGeom prst="rect">
                <a:avLst/>
              </a:prstGeom>
              <a:noFill/>
            </p:spPr>
            <p:txBody>
              <a:bodyPr wrap="square" rtlCol="0">
                <a:spAutoFit/>
              </a:bodyPr>
              <a:lstStyle/>
              <a:p>
                <a:pPr algn="just">
                  <a:lnSpc>
                    <a:spcPct val="150000"/>
                  </a:lnSpc>
                </a:pPr>
                <a:r>
                  <a:rPr lang="zh-CN" altLang="en-US" sz="1200" dirty="0">
                    <a:solidFill>
                      <a:schemeClr val="bg1"/>
                    </a:solidFill>
                    <a:latin typeface="张海山锐线体简" panose="02000000000000000000" pitchFamily="2" charset="-122"/>
                    <a:ea typeface="张海山锐线体简" panose="02000000000000000000" pitchFamily="2" charset="-122"/>
                  </a:rPr>
                  <a:t>点击添加文字说明详情介绍点击添加文字说明详情介绍</a:t>
                </a:r>
              </a:p>
            </p:txBody>
          </p:sp>
        </p:grpSp>
      </p:grpSp>
      <p:grpSp>
        <p:nvGrpSpPr>
          <p:cNvPr id="4" name="组合 3"/>
          <p:cNvGrpSpPr/>
          <p:nvPr/>
        </p:nvGrpSpPr>
        <p:grpSpPr>
          <a:xfrm>
            <a:off x="1004042" y="3932389"/>
            <a:ext cx="5456403" cy="926628"/>
            <a:chOff x="1002454" y="3932389"/>
            <a:chExt cx="5456403" cy="926628"/>
          </a:xfrm>
        </p:grpSpPr>
        <p:grpSp>
          <p:nvGrpSpPr>
            <p:cNvPr id="62" name="组合 61"/>
            <p:cNvGrpSpPr/>
            <p:nvPr/>
          </p:nvGrpSpPr>
          <p:grpSpPr>
            <a:xfrm>
              <a:off x="1002454" y="3932389"/>
              <a:ext cx="5456403" cy="926628"/>
              <a:chOff x="2967038" y="974745"/>
              <a:chExt cx="5575673" cy="1049608"/>
            </a:xfrm>
          </p:grpSpPr>
          <p:sp>
            <p:nvSpPr>
              <p:cNvPr id="63" name="圆角矩形 62"/>
              <p:cNvSpPr/>
              <p:nvPr/>
            </p:nvSpPr>
            <p:spPr>
              <a:xfrm>
                <a:off x="2967038" y="974745"/>
                <a:ext cx="5575673" cy="1049608"/>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64" name="圆角矩形 63"/>
              <p:cNvSpPr/>
              <p:nvPr/>
            </p:nvSpPr>
            <p:spPr>
              <a:xfrm>
                <a:off x="4013196" y="1053041"/>
                <a:ext cx="4344655" cy="893015"/>
              </a:xfrm>
              <a:prstGeom prst="roundRect">
                <a:avLst>
                  <a:gd name="adj" fmla="val 8586"/>
                </a:avLst>
              </a:prstGeom>
              <a:solidFill>
                <a:schemeClr val="accent3"/>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sp>
          <p:nvSpPr>
            <p:cNvPr id="78" name="文本框 135"/>
            <p:cNvSpPr txBox="1"/>
            <p:nvPr/>
          </p:nvSpPr>
          <p:spPr>
            <a:xfrm>
              <a:off x="1007116" y="4063886"/>
              <a:ext cx="1019114" cy="707886"/>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000" dirty="0">
                  <a:solidFill>
                    <a:schemeClr val="accent3"/>
                  </a:solidFill>
                  <a:effectLst>
                    <a:innerShdw blurRad="50800" dist="25400" dir="10800000">
                      <a:prstClr val="black">
                        <a:alpha val="50000"/>
                      </a:prstClr>
                    </a:innerShdw>
                  </a:effectLst>
                  <a:latin typeface="Impact" panose="020B0806030902050204" pitchFamily="34" charset="0"/>
                  <a:ea typeface="张海山锐线体简" panose="02000000000000000000" pitchFamily="2" charset="-122"/>
                </a:rPr>
                <a:t>03</a:t>
              </a:r>
              <a:endParaRPr lang="zh-CN" altLang="en-US" sz="4000" dirty="0">
                <a:solidFill>
                  <a:schemeClr val="accent3"/>
                </a:solidFill>
                <a:effectLst>
                  <a:innerShdw blurRad="50800" dist="25400" dir="10800000">
                    <a:prstClr val="black">
                      <a:alpha val="50000"/>
                    </a:prstClr>
                  </a:innerShdw>
                </a:effectLst>
                <a:latin typeface="Impact" panose="020B0806030902050204" pitchFamily="34" charset="0"/>
                <a:ea typeface="张海山锐线体简" panose="02000000000000000000" pitchFamily="2" charset="-122"/>
              </a:endParaRPr>
            </a:p>
          </p:txBody>
        </p:sp>
        <p:grpSp>
          <p:nvGrpSpPr>
            <p:cNvPr id="49" name="组合 48"/>
            <p:cNvGrpSpPr/>
            <p:nvPr/>
          </p:nvGrpSpPr>
          <p:grpSpPr>
            <a:xfrm>
              <a:off x="2153479" y="4071496"/>
              <a:ext cx="3838833" cy="646331"/>
              <a:chOff x="7391350" y="4027218"/>
              <a:chExt cx="3168351" cy="591317"/>
            </a:xfrm>
          </p:grpSpPr>
          <p:sp>
            <p:nvSpPr>
              <p:cNvPr id="118" name="文本框 175"/>
              <p:cNvSpPr txBox="1"/>
              <p:nvPr/>
            </p:nvSpPr>
            <p:spPr>
              <a:xfrm>
                <a:off x="7391350" y="4148113"/>
                <a:ext cx="992342" cy="309737"/>
              </a:xfrm>
              <a:prstGeom prst="rect">
                <a:avLst/>
              </a:prstGeom>
              <a:noFill/>
            </p:spPr>
            <p:txBody>
              <a:bodyPr wrap="square" rtlCol="0">
                <a:spAutoFit/>
              </a:bodyPr>
              <a:lstStyle/>
              <a:p>
                <a:r>
                  <a:rPr lang="zh-CN" altLang="en-US" sz="1600" dirty="0">
                    <a:solidFill>
                      <a:prstClr val="white"/>
                    </a:solidFill>
                    <a:latin typeface="张海山锐线体简" panose="02000000000000000000" pitchFamily="2" charset="-122"/>
                    <a:ea typeface="张海山锐线体简" panose="02000000000000000000" pitchFamily="2" charset="-122"/>
                  </a:rPr>
                  <a:t>添加标题</a:t>
                </a:r>
              </a:p>
            </p:txBody>
          </p:sp>
          <p:sp>
            <p:nvSpPr>
              <p:cNvPr id="127" name="文本框 129"/>
              <p:cNvSpPr txBox="1"/>
              <p:nvPr/>
            </p:nvSpPr>
            <p:spPr>
              <a:xfrm>
                <a:off x="8383692" y="4027218"/>
                <a:ext cx="2176009" cy="591317"/>
              </a:xfrm>
              <a:prstGeom prst="rect">
                <a:avLst/>
              </a:prstGeom>
              <a:noFill/>
            </p:spPr>
            <p:txBody>
              <a:bodyPr wrap="square" rtlCol="0">
                <a:spAutoFit/>
              </a:bodyPr>
              <a:lstStyle/>
              <a:p>
                <a:pPr algn="just">
                  <a:lnSpc>
                    <a:spcPct val="150000"/>
                  </a:lnSpc>
                </a:pPr>
                <a:r>
                  <a:rPr lang="zh-CN" altLang="en-US" sz="1200" dirty="0">
                    <a:solidFill>
                      <a:schemeClr val="bg1"/>
                    </a:solidFill>
                    <a:latin typeface="张海山锐线体简" panose="02000000000000000000" pitchFamily="2" charset="-122"/>
                    <a:ea typeface="张海山锐线体简" panose="02000000000000000000" pitchFamily="2" charset="-122"/>
                  </a:rPr>
                  <a:t>点击添加文字说明详情介绍点击添加文字说明详情介绍</a:t>
                </a:r>
              </a:p>
            </p:txBody>
          </p:sp>
        </p:grpSp>
      </p:grpSp>
      <p:grpSp>
        <p:nvGrpSpPr>
          <p:cNvPr id="5" name="组合 4"/>
          <p:cNvGrpSpPr/>
          <p:nvPr/>
        </p:nvGrpSpPr>
        <p:grpSpPr>
          <a:xfrm>
            <a:off x="1004042" y="5173180"/>
            <a:ext cx="5456403" cy="926628"/>
            <a:chOff x="1002454" y="5173180"/>
            <a:chExt cx="5456403" cy="926628"/>
          </a:xfrm>
        </p:grpSpPr>
        <p:grpSp>
          <p:nvGrpSpPr>
            <p:cNvPr id="59" name="组合 58"/>
            <p:cNvGrpSpPr/>
            <p:nvPr/>
          </p:nvGrpSpPr>
          <p:grpSpPr>
            <a:xfrm>
              <a:off x="1002454" y="5173180"/>
              <a:ext cx="5456403" cy="926628"/>
              <a:chOff x="2967038" y="974745"/>
              <a:chExt cx="5575673" cy="1049608"/>
            </a:xfrm>
          </p:grpSpPr>
          <p:sp>
            <p:nvSpPr>
              <p:cNvPr id="60" name="圆角矩形 59"/>
              <p:cNvSpPr/>
              <p:nvPr/>
            </p:nvSpPr>
            <p:spPr>
              <a:xfrm>
                <a:off x="2967038" y="974745"/>
                <a:ext cx="5575673" cy="1049608"/>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61" name="圆角矩形 60"/>
              <p:cNvSpPr/>
              <p:nvPr/>
            </p:nvSpPr>
            <p:spPr>
              <a:xfrm>
                <a:off x="4013196" y="1053041"/>
                <a:ext cx="4346994" cy="893015"/>
              </a:xfrm>
              <a:prstGeom prst="roundRect">
                <a:avLst>
                  <a:gd name="adj" fmla="val 8586"/>
                </a:avLst>
              </a:prstGeom>
              <a:solidFill>
                <a:schemeClr val="accent4"/>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sp>
          <p:nvSpPr>
            <p:cNvPr id="75" name="文本框 132"/>
            <p:cNvSpPr txBox="1"/>
            <p:nvPr/>
          </p:nvSpPr>
          <p:spPr>
            <a:xfrm>
              <a:off x="1007116" y="5274780"/>
              <a:ext cx="1019114" cy="707886"/>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000" dirty="0">
                  <a:solidFill>
                    <a:schemeClr val="accent4"/>
                  </a:solidFill>
                  <a:effectLst>
                    <a:innerShdw blurRad="50800" dist="25400" dir="10800000">
                      <a:prstClr val="black">
                        <a:alpha val="50000"/>
                      </a:prstClr>
                    </a:innerShdw>
                  </a:effectLst>
                  <a:latin typeface="Impact" panose="020B0806030902050204" pitchFamily="34" charset="0"/>
                  <a:ea typeface="张海山锐线体简" panose="02000000000000000000" pitchFamily="2" charset="-122"/>
                </a:rPr>
                <a:t>04</a:t>
              </a:r>
              <a:endParaRPr lang="zh-CN" altLang="en-US" sz="4000" dirty="0">
                <a:solidFill>
                  <a:schemeClr val="accent4"/>
                </a:solidFill>
                <a:effectLst>
                  <a:innerShdw blurRad="50800" dist="25400" dir="10800000">
                    <a:prstClr val="black">
                      <a:alpha val="50000"/>
                    </a:prstClr>
                  </a:innerShdw>
                </a:effectLst>
                <a:latin typeface="Impact" panose="020B0806030902050204" pitchFamily="34" charset="0"/>
                <a:ea typeface="张海山锐线体简" panose="02000000000000000000" pitchFamily="2" charset="-122"/>
              </a:endParaRPr>
            </a:p>
          </p:txBody>
        </p:sp>
        <p:grpSp>
          <p:nvGrpSpPr>
            <p:cNvPr id="51" name="组合 50"/>
            <p:cNvGrpSpPr/>
            <p:nvPr/>
          </p:nvGrpSpPr>
          <p:grpSpPr>
            <a:xfrm>
              <a:off x="2153479" y="5312051"/>
              <a:ext cx="3838833" cy="646331"/>
              <a:chOff x="7391350" y="5162179"/>
              <a:chExt cx="3168351" cy="591317"/>
            </a:xfrm>
          </p:grpSpPr>
          <p:sp>
            <p:nvSpPr>
              <p:cNvPr id="121" name="文本框 178"/>
              <p:cNvSpPr txBox="1"/>
              <p:nvPr/>
            </p:nvSpPr>
            <p:spPr>
              <a:xfrm>
                <a:off x="7391350" y="5276852"/>
                <a:ext cx="992342" cy="309737"/>
              </a:xfrm>
              <a:prstGeom prst="rect">
                <a:avLst/>
              </a:prstGeom>
              <a:noFill/>
            </p:spPr>
            <p:txBody>
              <a:bodyPr wrap="square" rtlCol="0">
                <a:spAutoFit/>
              </a:bodyPr>
              <a:lstStyle/>
              <a:p>
                <a:r>
                  <a:rPr lang="zh-CN" altLang="en-US" sz="1600" dirty="0">
                    <a:solidFill>
                      <a:prstClr val="white"/>
                    </a:solidFill>
                    <a:latin typeface="张海山锐线体简" panose="02000000000000000000" pitchFamily="2" charset="-122"/>
                    <a:ea typeface="张海山锐线体简" panose="02000000000000000000" pitchFamily="2" charset="-122"/>
                  </a:rPr>
                  <a:t>添加标题</a:t>
                </a:r>
              </a:p>
            </p:txBody>
          </p:sp>
          <p:sp>
            <p:nvSpPr>
              <p:cNvPr id="128" name="文本框 129"/>
              <p:cNvSpPr txBox="1"/>
              <p:nvPr/>
            </p:nvSpPr>
            <p:spPr>
              <a:xfrm>
                <a:off x="8383692" y="5162179"/>
                <a:ext cx="2176009" cy="591317"/>
              </a:xfrm>
              <a:prstGeom prst="rect">
                <a:avLst/>
              </a:prstGeom>
              <a:noFill/>
            </p:spPr>
            <p:txBody>
              <a:bodyPr wrap="square" rtlCol="0">
                <a:spAutoFit/>
              </a:bodyPr>
              <a:lstStyle/>
              <a:p>
                <a:pPr algn="just">
                  <a:lnSpc>
                    <a:spcPct val="150000"/>
                  </a:lnSpc>
                </a:pPr>
                <a:r>
                  <a:rPr lang="zh-CN" altLang="en-US" sz="1200" dirty="0">
                    <a:solidFill>
                      <a:schemeClr val="bg1"/>
                    </a:solidFill>
                    <a:latin typeface="张海山锐线体简" panose="02000000000000000000" pitchFamily="2" charset="-122"/>
                    <a:ea typeface="张海山锐线体简" panose="02000000000000000000" pitchFamily="2" charset="-122"/>
                  </a:rPr>
                  <a:t>点击添加文字说明详情介绍点击添加文字说明详情介绍</a:t>
                </a:r>
              </a:p>
            </p:txBody>
          </p:sp>
        </p:grpSp>
      </p:grpSp>
      <p:sp>
        <p:nvSpPr>
          <p:cNvPr id="30" name="文本框 107"/>
          <p:cNvSpPr txBox="1"/>
          <p:nvPr/>
        </p:nvSpPr>
        <p:spPr>
          <a:xfrm>
            <a:off x="8055074" y="2256004"/>
            <a:ext cx="2376573" cy="3138594"/>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a:t>
            </a:r>
            <a:endParaRPr lang="en-US" altLang="zh-CN" sz="1200" dirty="0">
              <a:solidFill>
                <a:prstClr val="black">
                  <a:lumMod val="50000"/>
                  <a:lumOff val="50000"/>
                </a:prstClr>
              </a:solidFill>
              <a:latin typeface="张海山锐线体简" panose="02000000000000000000" pitchFamily="2" charset="-122"/>
              <a:ea typeface="张海山锐线体简" panose="02000000000000000000" pitchFamily="2" charset="-122"/>
            </a:endParaRPr>
          </a:p>
          <a:p>
            <a:pPr algn="just">
              <a:lnSpc>
                <a:spcPct val="150000"/>
              </a:lnSpc>
            </a:pPr>
            <a:endParaRPr lang="en-US" altLang="zh-CN" sz="1200" dirty="0">
              <a:solidFill>
                <a:prstClr val="black">
                  <a:lumMod val="50000"/>
                  <a:lumOff val="50000"/>
                </a:prstClr>
              </a:solidFill>
              <a:latin typeface="张海山锐线体简" panose="02000000000000000000" pitchFamily="2" charset="-122"/>
              <a:ea typeface="张海山锐线体简" panose="02000000000000000000" pitchFamily="2" charset="-122"/>
            </a:endParaRPr>
          </a:p>
          <a:p>
            <a:pPr algn="just">
              <a:lnSpc>
                <a:spcPct val="150000"/>
              </a:lnSpc>
            </a:pPr>
            <a:r>
              <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点击添加文字说明详情介绍点击添加文字说明详情介绍点击添加文字说明详情介绍点击添加文字说明详情介绍</a:t>
            </a:r>
          </a:p>
          <a:p>
            <a:pPr algn="just">
              <a:lnSpc>
                <a:spcPct val="150000"/>
              </a:lnSpc>
            </a:pPr>
            <a:endParaRPr lang="en-US" altLang="zh-CN" sz="1200" dirty="0">
              <a:solidFill>
                <a:prstClr val="black">
                  <a:lumMod val="50000"/>
                  <a:lumOff val="50000"/>
                </a:prstClr>
              </a:solidFill>
              <a:latin typeface="张海山锐线体简" panose="02000000000000000000" pitchFamily="2" charset="-122"/>
              <a:ea typeface="张海山锐线体简" panose="02000000000000000000" pitchFamily="2" charset="-122"/>
            </a:endParaRPr>
          </a:p>
          <a:p>
            <a:pPr algn="just">
              <a:lnSpc>
                <a:spcPct val="150000"/>
              </a:lnSpc>
            </a:pPr>
            <a:r>
              <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rPr>
              <a:t>点击添加文字说明详情介绍点击添加文字说明详情介绍</a:t>
            </a:r>
          </a:p>
          <a:p>
            <a:pPr algn="just">
              <a:lnSpc>
                <a:spcPct val="150000"/>
              </a:lnSpc>
            </a:pPr>
            <a:endParaRPr lang="zh-CN" altLang="en-US" sz="1200" dirty="0">
              <a:solidFill>
                <a:prstClr val="black">
                  <a:lumMod val="50000"/>
                  <a:lumOff val="50000"/>
                </a:prstClr>
              </a:solidFill>
              <a:latin typeface="张海山锐线体简" panose="02000000000000000000" pitchFamily="2" charset="-122"/>
              <a:ea typeface="张海山锐线体简" panose="02000000000000000000" pitchFamily="2" charset="-122"/>
            </a:endParaRPr>
          </a:p>
        </p:txBody>
      </p:sp>
      <p:sp>
        <p:nvSpPr>
          <p:cNvPr id="35"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实验难点</a:t>
            </a:r>
          </a:p>
        </p:txBody>
      </p:sp>
      <p:cxnSp>
        <p:nvCxnSpPr>
          <p:cNvPr id="36" name="直接连接符 35"/>
          <p:cNvCxnSpPr/>
          <p:nvPr/>
        </p:nvCxnSpPr>
        <p:spPr>
          <a:xfrm>
            <a:off x="5449515"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up)">
                                      <p:cBhvr>
                                        <p:cTn id="2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1" name="组合 70"/>
          <p:cNvGrpSpPr/>
          <p:nvPr/>
        </p:nvGrpSpPr>
        <p:grpSpPr>
          <a:xfrm>
            <a:off x="1272257" y="1701602"/>
            <a:ext cx="2088232" cy="2088232"/>
            <a:chOff x="1270670" y="1701602"/>
            <a:chExt cx="2088232" cy="2088232"/>
          </a:xfrm>
        </p:grpSpPr>
        <p:sp>
          <p:nvSpPr>
            <p:cNvPr id="72" name="圆角矩形 71"/>
            <p:cNvSpPr/>
            <p:nvPr/>
          </p:nvSpPr>
          <p:spPr>
            <a:xfrm>
              <a:off x="1270670" y="1701602"/>
              <a:ext cx="2088232" cy="208823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73" name="圆角矩形 72"/>
            <p:cNvSpPr/>
            <p:nvPr/>
          </p:nvSpPr>
          <p:spPr>
            <a:xfrm>
              <a:off x="1468692" y="1899624"/>
              <a:ext cx="1692188" cy="1692188"/>
            </a:xfrm>
            <a:prstGeom prst="roundRect">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74" name="组合 73"/>
          <p:cNvGrpSpPr/>
          <p:nvPr/>
        </p:nvGrpSpPr>
        <p:grpSpPr>
          <a:xfrm>
            <a:off x="1272257" y="4085944"/>
            <a:ext cx="2088232" cy="2088232"/>
            <a:chOff x="1270670" y="4085944"/>
            <a:chExt cx="2088232" cy="2088232"/>
          </a:xfrm>
        </p:grpSpPr>
        <p:sp>
          <p:nvSpPr>
            <p:cNvPr id="75" name="圆角矩形 74"/>
            <p:cNvSpPr/>
            <p:nvPr/>
          </p:nvSpPr>
          <p:spPr>
            <a:xfrm>
              <a:off x="1270670" y="4085944"/>
              <a:ext cx="2088232" cy="208823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76" name="圆角矩形 75"/>
            <p:cNvSpPr/>
            <p:nvPr/>
          </p:nvSpPr>
          <p:spPr>
            <a:xfrm>
              <a:off x="1468692" y="4283966"/>
              <a:ext cx="1692188" cy="1692188"/>
            </a:xfrm>
            <a:prstGeom prst="roundRect">
              <a:avLst/>
            </a:prstGeom>
            <a:blipFill>
              <a:blip r:embed="rId4"/>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77" name="组合 76"/>
          <p:cNvGrpSpPr/>
          <p:nvPr/>
        </p:nvGrpSpPr>
        <p:grpSpPr>
          <a:xfrm>
            <a:off x="6312817" y="1701602"/>
            <a:ext cx="2088232" cy="2088232"/>
            <a:chOff x="6311230" y="1701602"/>
            <a:chExt cx="2088232" cy="2088232"/>
          </a:xfrm>
        </p:grpSpPr>
        <p:sp>
          <p:nvSpPr>
            <p:cNvPr id="78" name="圆角矩形 77"/>
            <p:cNvSpPr/>
            <p:nvPr/>
          </p:nvSpPr>
          <p:spPr>
            <a:xfrm>
              <a:off x="6311230" y="1701602"/>
              <a:ext cx="2088232" cy="208823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79" name="圆角矩形 78"/>
            <p:cNvSpPr/>
            <p:nvPr/>
          </p:nvSpPr>
          <p:spPr>
            <a:xfrm>
              <a:off x="6509252" y="1899624"/>
              <a:ext cx="1692188" cy="1692188"/>
            </a:xfrm>
            <a:prstGeom prst="roundRect">
              <a:avLst/>
            </a:prstGeom>
            <a:blipFill>
              <a:blip r:embed="rId5"/>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80" name="组合 79"/>
          <p:cNvGrpSpPr/>
          <p:nvPr/>
        </p:nvGrpSpPr>
        <p:grpSpPr>
          <a:xfrm>
            <a:off x="3792537" y="4085944"/>
            <a:ext cx="2088232" cy="2088232"/>
            <a:chOff x="3790950" y="4085944"/>
            <a:chExt cx="2088232" cy="2088232"/>
          </a:xfrm>
        </p:grpSpPr>
        <p:sp>
          <p:nvSpPr>
            <p:cNvPr id="81" name="圆角矩形 80"/>
            <p:cNvSpPr/>
            <p:nvPr/>
          </p:nvSpPr>
          <p:spPr>
            <a:xfrm>
              <a:off x="3790950" y="4085944"/>
              <a:ext cx="2088232" cy="208823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82" name="圆角矩形 81"/>
            <p:cNvSpPr/>
            <p:nvPr/>
          </p:nvSpPr>
          <p:spPr>
            <a:xfrm>
              <a:off x="3988972" y="4283966"/>
              <a:ext cx="1692188" cy="1692188"/>
            </a:xfrm>
            <a:prstGeom prst="roundRect">
              <a:avLst/>
            </a:prstGeom>
            <a:blipFill>
              <a:blip r:embed="rId6"/>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83" name="组合 82"/>
          <p:cNvGrpSpPr/>
          <p:nvPr/>
        </p:nvGrpSpPr>
        <p:grpSpPr>
          <a:xfrm>
            <a:off x="6312817" y="4085944"/>
            <a:ext cx="2088232" cy="2088232"/>
            <a:chOff x="6311230" y="4085944"/>
            <a:chExt cx="2088232" cy="2088232"/>
          </a:xfrm>
        </p:grpSpPr>
        <p:sp>
          <p:nvSpPr>
            <p:cNvPr id="84" name="圆角矩形 83"/>
            <p:cNvSpPr/>
            <p:nvPr/>
          </p:nvSpPr>
          <p:spPr>
            <a:xfrm>
              <a:off x="6311230" y="4085944"/>
              <a:ext cx="2088232" cy="208823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85" name="圆角矩形 84"/>
            <p:cNvSpPr/>
            <p:nvPr/>
          </p:nvSpPr>
          <p:spPr>
            <a:xfrm>
              <a:off x="6509252" y="4283966"/>
              <a:ext cx="1692188" cy="1692188"/>
            </a:xfrm>
            <a:prstGeom prst="roundRect">
              <a:avLst/>
            </a:prstGeom>
            <a:blipFill>
              <a:blip r:embed="rId7"/>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86" name="组合 85"/>
          <p:cNvGrpSpPr/>
          <p:nvPr/>
        </p:nvGrpSpPr>
        <p:grpSpPr>
          <a:xfrm>
            <a:off x="8833097" y="1701602"/>
            <a:ext cx="2088232" cy="2088232"/>
            <a:chOff x="8831510" y="1701602"/>
            <a:chExt cx="2088232" cy="2088232"/>
          </a:xfrm>
        </p:grpSpPr>
        <p:sp>
          <p:nvSpPr>
            <p:cNvPr id="87" name="圆角矩形 86"/>
            <p:cNvSpPr/>
            <p:nvPr/>
          </p:nvSpPr>
          <p:spPr>
            <a:xfrm>
              <a:off x="8831510" y="1701602"/>
              <a:ext cx="2088232" cy="208823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88" name="圆角矩形 87"/>
            <p:cNvSpPr/>
            <p:nvPr/>
          </p:nvSpPr>
          <p:spPr>
            <a:xfrm>
              <a:off x="9029532" y="1899624"/>
              <a:ext cx="1692188" cy="1692188"/>
            </a:xfrm>
            <a:prstGeom prst="roundRect">
              <a:avLst/>
            </a:prstGeom>
            <a:blipFill>
              <a:blip r:embed="rId8"/>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89" name="组合 88"/>
          <p:cNvGrpSpPr/>
          <p:nvPr/>
        </p:nvGrpSpPr>
        <p:grpSpPr>
          <a:xfrm>
            <a:off x="3792537" y="1701602"/>
            <a:ext cx="2088232" cy="2088232"/>
            <a:chOff x="3790950" y="1701602"/>
            <a:chExt cx="2088232" cy="2088232"/>
          </a:xfrm>
        </p:grpSpPr>
        <p:sp>
          <p:nvSpPr>
            <p:cNvPr id="90" name="圆角矩形 89"/>
            <p:cNvSpPr/>
            <p:nvPr/>
          </p:nvSpPr>
          <p:spPr>
            <a:xfrm>
              <a:off x="3790950" y="1701602"/>
              <a:ext cx="2088232" cy="208823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91" name="文本框 42"/>
            <p:cNvSpPr txBox="1"/>
            <p:nvPr/>
          </p:nvSpPr>
          <p:spPr>
            <a:xfrm>
              <a:off x="3988972" y="2301473"/>
              <a:ext cx="1692188" cy="120032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在此点击添加图片的描述内容详情在此点击添加图片内容详情在此点击添加图片</a:t>
              </a:r>
              <a:endParaRPr lang="en-US" altLang="zh-CN" sz="1200" dirty="0">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sp>
          <p:nvSpPr>
            <p:cNvPr id="92" name="文本框 42"/>
            <p:cNvSpPr txBox="1"/>
            <p:nvPr/>
          </p:nvSpPr>
          <p:spPr>
            <a:xfrm>
              <a:off x="4186442" y="1877556"/>
              <a:ext cx="1260692" cy="400110"/>
            </a:xfrm>
            <a:prstGeom prst="rect">
              <a:avLst/>
            </a:prstGeom>
            <a:noFill/>
          </p:spPr>
          <p:txBody>
            <a:bodyPr wrap="square" rtlCol="0">
              <a:spAutoFit/>
            </a:bodyPr>
            <a:lstStyle/>
            <a:p>
              <a:r>
                <a:rPr lang="zh-CN" altLang="en-US" sz="20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endParaRPr lang="en-US" altLang="zh-CN" sz="2000" b="1" dirty="0">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grpSp>
      <p:grpSp>
        <p:nvGrpSpPr>
          <p:cNvPr id="93" name="组合 92"/>
          <p:cNvGrpSpPr/>
          <p:nvPr/>
        </p:nvGrpSpPr>
        <p:grpSpPr>
          <a:xfrm>
            <a:off x="8833097" y="4085944"/>
            <a:ext cx="2088232" cy="2088232"/>
            <a:chOff x="8831510" y="4085944"/>
            <a:chExt cx="2088232" cy="2088232"/>
          </a:xfrm>
        </p:grpSpPr>
        <p:sp>
          <p:nvSpPr>
            <p:cNvPr id="94" name="圆角矩形 93"/>
            <p:cNvSpPr/>
            <p:nvPr/>
          </p:nvSpPr>
          <p:spPr>
            <a:xfrm>
              <a:off x="8831510" y="4085944"/>
              <a:ext cx="2088232" cy="208823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95" name="文本框 42"/>
            <p:cNvSpPr txBox="1"/>
            <p:nvPr/>
          </p:nvSpPr>
          <p:spPr>
            <a:xfrm>
              <a:off x="9047810" y="4727610"/>
              <a:ext cx="1692188" cy="1200329"/>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在此点击添加图片的描述内容详情在此点击添加图片内容详情在此点击添加图片</a:t>
              </a:r>
              <a:endParaRPr lang="en-US" altLang="zh-CN" sz="1200" dirty="0">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sp>
          <p:nvSpPr>
            <p:cNvPr id="96" name="文本框 42"/>
            <p:cNvSpPr txBox="1"/>
            <p:nvPr/>
          </p:nvSpPr>
          <p:spPr>
            <a:xfrm>
              <a:off x="9245280" y="4303693"/>
              <a:ext cx="1260692" cy="400110"/>
            </a:xfrm>
            <a:prstGeom prst="rect">
              <a:avLst/>
            </a:prstGeom>
            <a:noFill/>
          </p:spPr>
          <p:txBody>
            <a:bodyPr wrap="square" rtlCol="0">
              <a:spAutoFit/>
            </a:bodyPr>
            <a:lstStyle/>
            <a:p>
              <a:r>
                <a:rPr lang="zh-CN" altLang="en-US" sz="20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endParaRPr lang="en-US" altLang="zh-CN" sz="2000" b="1" dirty="0">
                <a:solidFill>
                  <a:schemeClr val="tx1">
                    <a:lumMod val="65000"/>
                    <a:lumOff val="35000"/>
                  </a:schemeClr>
                </a:solidFill>
                <a:latin typeface="张海山锐线体简" panose="02000000000000000000" pitchFamily="2" charset="-122"/>
                <a:ea typeface="张海山锐线体简" panose="02000000000000000000" pitchFamily="2" charset="-122"/>
              </a:endParaRPr>
            </a:p>
          </p:txBody>
        </p:sp>
      </p:grpSp>
      <p:sp>
        <p:nvSpPr>
          <p:cNvPr id="28"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案例分析</a:t>
            </a:r>
          </a:p>
        </p:txBody>
      </p:sp>
      <p:cxnSp>
        <p:nvCxnSpPr>
          <p:cNvPr id="29" name="直接连接符 28"/>
          <p:cNvCxnSpPr/>
          <p:nvPr/>
        </p:nvCxnSpPr>
        <p:spPr>
          <a:xfrm>
            <a:off x="5449515"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100" fill="hold"/>
                                        <p:tgtEl>
                                          <p:spTgt spid="71"/>
                                        </p:tgtEl>
                                        <p:attrNameLst>
                                          <p:attrName>ppt_w</p:attrName>
                                        </p:attrNameLst>
                                      </p:cBhvr>
                                      <p:tavLst>
                                        <p:tav tm="0">
                                          <p:val>
                                            <p:fltVal val="0"/>
                                          </p:val>
                                        </p:tav>
                                        <p:tav tm="100000">
                                          <p:val>
                                            <p:strVal val="#ppt_w"/>
                                          </p:val>
                                        </p:tav>
                                      </p:tavLst>
                                    </p:anim>
                                    <p:anim calcmode="lin" valueType="num">
                                      <p:cBhvr>
                                        <p:cTn id="8" dur="100" fill="hold"/>
                                        <p:tgtEl>
                                          <p:spTgt spid="71"/>
                                        </p:tgtEl>
                                        <p:attrNameLst>
                                          <p:attrName>ppt_h</p:attrName>
                                        </p:attrNameLst>
                                      </p:cBhvr>
                                      <p:tavLst>
                                        <p:tav tm="0">
                                          <p:val>
                                            <p:fltVal val="0"/>
                                          </p:val>
                                        </p:tav>
                                        <p:tav tm="100000">
                                          <p:val>
                                            <p:strVal val="#ppt_h"/>
                                          </p:val>
                                        </p:tav>
                                      </p:tavLst>
                                    </p:anim>
                                    <p:animEffect transition="in" filter="fade">
                                      <p:cBhvr>
                                        <p:cTn id="9" dur="100"/>
                                        <p:tgtEl>
                                          <p:spTgt spid="71"/>
                                        </p:tgtEl>
                                      </p:cBhvr>
                                    </p:animEffect>
                                  </p:childTnLst>
                                </p:cTn>
                              </p:par>
                              <p:par>
                                <p:cTn id="10" presetID="6" presetClass="emph" presetSubtype="0" fill="hold" nodeType="withEffect">
                                  <p:stCondLst>
                                    <p:cond delay="100"/>
                                  </p:stCondLst>
                                  <p:childTnLst>
                                    <p:animScale>
                                      <p:cBhvr>
                                        <p:cTn id="11" dur="100" fill="hold"/>
                                        <p:tgtEl>
                                          <p:spTgt spid="71"/>
                                        </p:tgtEl>
                                      </p:cBhvr>
                                      <p:by x="110000" y="110000"/>
                                    </p:animScale>
                                  </p:childTnLst>
                                </p:cTn>
                              </p:par>
                              <p:par>
                                <p:cTn id="12" presetID="6" presetClass="emph" presetSubtype="0" fill="hold" nodeType="withEffect">
                                  <p:stCondLst>
                                    <p:cond delay="200"/>
                                  </p:stCondLst>
                                  <p:childTnLst>
                                    <p:animScale>
                                      <p:cBhvr>
                                        <p:cTn id="13" dur="200" fill="hold"/>
                                        <p:tgtEl>
                                          <p:spTgt spid="71"/>
                                        </p:tgtEl>
                                      </p:cBhvr>
                                      <p:by x="90000" y="90000"/>
                                    </p:animScale>
                                  </p:childTnLst>
                                </p:cTn>
                              </p:par>
                              <p:par>
                                <p:cTn id="14" presetID="6" presetClass="emph" presetSubtype="0" fill="hold" nodeType="withEffect">
                                  <p:stCondLst>
                                    <p:cond delay="400"/>
                                  </p:stCondLst>
                                  <p:childTnLst>
                                    <p:animScale>
                                      <p:cBhvr>
                                        <p:cTn id="15" dur="100" fill="hold"/>
                                        <p:tgtEl>
                                          <p:spTgt spid="71"/>
                                        </p:tgtEl>
                                      </p:cBhvr>
                                      <p:by x="105000" y="105000"/>
                                    </p:animScale>
                                  </p:childTnLst>
                                </p:cTn>
                              </p:par>
                              <p:par>
                                <p:cTn id="16" presetID="6" presetClass="emph" presetSubtype="0" fill="hold" nodeType="withEffect">
                                  <p:stCondLst>
                                    <p:cond delay="500"/>
                                  </p:stCondLst>
                                  <p:childTnLst>
                                    <p:animScale>
                                      <p:cBhvr>
                                        <p:cTn id="17" dur="200" fill="hold"/>
                                        <p:tgtEl>
                                          <p:spTgt spid="71"/>
                                        </p:tgtEl>
                                      </p:cBhvr>
                                      <p:by x="95000" y="95000"/>
                                    </p:animScale>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83"/>
                                        </p:tgtEl>
                                        <p:attrNameLst>
                                          <p:attrName>style.visibility</p:attrName>
                                        </p:attrNameLst>
                                      </p:cBhvr>
                                      <p:to>
                                        <p:strVal val="visible"/>
                                      </p:to>
                                    </p:set>
                                    <p:anim calcmode="lin" valueType="num">
                                      <p:cBhvr>
                                        <p:cTn id="21" dur="100" fill="hold"/>
                                        <p:tgtEl>
                                          <p:spTgt spid="83"/>
                                        </p:tgtEl>
                                        <p:attrNameLst>
                                          <p:attrName>ppt_w</p:attrName>
                                        </p:attrNameLst>
                                      </p:cBhvr>
                                      <p:tavLst>
                                        <p:tav tm="0">
                                          <p:val>
                                            <p:fltVal val="0"/>
                                          </p:val>
                                        </p:tav>
                                        <p:tav tm="100000">
                                          <p:val>
                                            <p:strVal val="#ppt_w"/>
                                          </p:val>
                                        </p:tav>
                                      </p:tavLst>
                                    </p:anim>
                                    <p:anim calcmode="lin" valueType="num">
                                      <p:cBhvr>
                                        <p:cTn id="22" dur="100" fill="hold"/>
                                        <p:tgtEl>
                                          <p:spTgt spid="83"/>
                                        </p:tgtEl>
                                        <p:attrNameLst>
                                          <p:attrName>ppt_h</p:attrName>
                                        </p:attrNameLst>
                                      </p:cBhvr>
                                      <p:tavLst>
                                        <p:tav tm="0">
                                          <p:val>
                                            <p:fltVal val="0"/>
                                          </p:val>
                                        </p:tav>
                                        <p:tav tm="100000">
                                          <p:val>
                                            <p:strVal val="#ppt_h"/>
                                          </p:val>
                                        </p:tav>
                                      </p:tavLst>
                                    </p:anim>
                                    <p:animEffect transition="in" filter="fade">
                                      <p:cBhvr>
                                        <p:cTn id="23" dur="100"/>
                                        <p:tgtEl>
                                          <p:spTgt spid="83"/>
                                        </p:tgtEl>
                                      </p:cBhvr>
                                    </p:animEffect>
                                  </p:childTnLst>
                                </p:cTn>
                              </p:par>
                              <p:par>
                                <p:cTn id="24" presetID="6" presetClass="emph" presetSubtype="0" fill="hold" nodeType="withEffect">
                                  <p:stCondLst>
                                    <p:cond delay="100"/>
                                  </p:stCondLst>
                                  <p:childTnLst>
                                    <p:animScale>
                                      <p:cBhvr>
                                        <p:cTn id="25" dur="100" fill="hold"/>
                                        <p:tgtEl>
                                          <p:spTgt spid="83"/>
                                        </p:tgtEl>
                                      </p:cBhvr>
                                      <p:by x="110000" y="110000"/>
                                    </p:animScale>
                                  </p:childTnLst>
                                </p:cTn>
                              </p:par>
                              <p:par>
                                <p:cTn id="26" presetID="6" presetClass="emph" presetSubtype="0" fill="hold" nodeType="withEffect">
                                  <p:stCondLst>
                                    <p:cond delay="200"/>
                                  </p:stCondLst>
                                  <p:childTnLst>
                                    <p:animScale>
                                      <p:cBhvr>
                                        <p:cTn id="27" dur="200" fill="hold"/>
                                        <p:tgtEl>
                                          <p:spTgt spid="83"/>
                                        </p:tgtEl>
                                      </p:cBhvr>
                                      <p:by x="90000" y="90000"/>
                                    </p:animScale>
                                  </p:childTnLst>
                                </p:cTn>
                              </p:par>
                              <p:par>
                                <p:cTn id="28" presetID="6" presetClass="emph" presetSubtype="0" fill="hold" nodeType="withEffect">
                                  <p:stCondLst>
                                    <p:cond delay="400"/>
                                  </p:stCondLst>
                                  <p:childTnLst>
                                    <p:animScale>
                                      <p:cBhvr>
                                        <p:cTn id="29" dur="100" fill="hold"/>
                                        <p:tgtEl>
                                          <p:spTgt spid="83"/>
                                        </p:tgtEl>
                                      </p:cBhvr>
                                      <p:by x="105000" y="105000"/>
                                    </p:animScale>
                                  </p:childTnLst>
                                </p:cTn>
                              </p:par>
                              <p:par>
                                <p:cTn id="30" presetID="6" presetClass="emph" presetSubtype="0" fill="hold" nodeType="withEffect">
                                  <p:stCondLst>
                                    <p:cond delay="500"/>
                                  </p:stCondLst>
                                  <p:childTnLst>
                                    <p:animScale>
                                      <p:cBhvr>
                                        <p:cTn id="31" dur="200" fill="hold"/>
                                        <p:tgtEl>
                                          <p:spTgt spid="83"/>
                                        </p:tgtEl>
                                      </p:cBhvr>
                                      <p:by x="95000" y="95000"/>
                                    </p:animScale>
                                  </p:childTnLst>
                                </p:cTn>
                              </p:par>
                            </p:childTnLst>
                          </p:cTn>
                        </p:par>
                        <p:par>
                          <p:cTn id="32" fill="hold">
                            <p:stCondLst>
                              <p:cond delay="1000"/>
                            </p:stCondLst>
                            <p:childTnLst>
                              <p:par>
                                <p:cTn id="33" presetID="53" presetClass="entr" presetSubtype="16" fill="hold" nodeType="afterEffect">
                                  <p:stCondLst>
                                    <p:cond delay="0"/>
                                  </p:stCondLst>
                                  <p:childTnLst>
                                    <p:set>
                                      <p:cBhvr>
                                        <p:cTn id="34" dur="1" fill="hold">
                                          <p:stCondLst>
                                            <p:cond delay="0"/>
                                          </p:stCondLst>
                                        </p:cTn>
                                        <p:tgtEl>
                                          <p:spTgt spid="89"/>
                                        </p:tgtEl>
                                        <p:attrNameLst>
                                          <p:attrName>style.visibility</p:attrName>
                                        </p:attrNameLst>
                                      </p:cBhvr>
                                      <p:to>
                                        <p:strVal val="visible"/>
                                      </p:to>
                                    </p:set>
                                    <p:anim calcmode="lin" valueType="num">
                                      <p:cBhvr>
                                        <p:cTn id="35" dur="100" fill="hold"/>
                                        <p:tgtEl>
                                          <p:spTgt spid="89"/>
                                        </p:tgtEl>
                                        <p:attrNameLst>
                                          <p:attrName>ppt_w</p:attrName>
                                        </p:attrNameLst>
                                      </p:cBhvr>
                                      <p:tavLst>
                                        <p:tav tm="0">
                                          <p:val>
                                            <p:fltVal val="0"/>
                                          </p:val>
                                        </p:tav>
                                        <p:tav tm="100000">
                                          <p:val>
                                            <p:strVal val="#ppt_w"/>
                                          </p:val>
                                        </p:tav>
                                      </p:tavLst>
                                    </p:anim>
                                    <p:anim calcmode="lin" valueType="num">
                                      <p:cBhvr>
                                        <p:cTn id="36" dur="100" fill="hold"/>
                                        <p:tgtEl>
                                          <p:spTgt spid="89"/>
                                        </p:tgtEl>
                                        <p:attrNameLst>
                                          <p:attrName>ppt_h</p:attrName>
                                        </p:attrNameLst>
                                      </p:cBhvr>
                                      <p:tavLst>
                                        <p:tav tm="0">
                                          <p:val>
                                            <p:fltVal val="0"/>
                                          </p:val>
                                        </p:tav>
                                        <p:tav tm="100000">
                                          <p:val>
                                            <p:strVal val="#ppt_h"/>
                                          </p:val>
                                        </p:tav>
                                      </p:tavLst>
                                    </p:anim>
                                    <p:animEffect transition="in" filter="fade">
                                      <p:cBhvr>
                                        <p:cTn id="37" dur="100"/>
                                        <p:tgtEl>
                                          <p:spTgt spid="89"/>
                                        </p:tgtEl>
                                      </p:cBhvr>
                                    </p:animEffect>
                                  </p:childTnLst>
                                </p:cTn>
                              </p:par>
                              <p:par>
                                <p:cTn id="38" presetID="6" presetClass="emph" presetSubtype="0" fill="hold" nodeType="withEffect">
                                  <p:stCondLst>
                                    <p:cond delay="100"/>
                                  </p:stCondLst>
                                  <p:childTnLst>
                                    <p:animScale>
                                      <p:cBhvr>
                                        <p:cTn id="39" dur="100" fill="hold"/>
                                        <p:tgtEl>
                                          <p:spTgt spid="89"/>
                                        </p:tgtEl>
                                      </p:cBhvr>
                                      <p:by x="110000" y="110000"/>
                                    </p:animScale>
                                  </p:childTnLst>
                                </p:cTn>
                              </p:par>
                              <p:par>
                                <p:cTn id="40" presetID="6" presetClass="emph" presetSubtype="0" fill="hold" nodeType="withEffect">
                                  <p:stCondLst>
                                    <p:cond delay="200"/>
                                  </p:stCondLst>
                                  <p:childTnLst>
                                    <p:animScale>
                                      <p:cBhvr>
                                        <p:cTn id="41" dur="200" fill="hold"/>
                                        <p:tgtEl>
                                          <p:spTgt spid="89"/>
                                        </p:tgtEl>
                                      </p:cBhvr>
                                      <p:by x="90000" y="90000"/>
                                    </p:animScale>
                                  </p:childTnLst>
                                </p:cTn>
                              </p:par>
                              <p:par>
                                <p:cTn id="42" presetID="6" presetClass="emph" presetSubtype="0" fill="hold" nodeType="withEffect">
                                  <p:stCondLst>
                                    <p:cond delay="400"/>
                                  </p:stCondLst>
                                  <p:childTnLst>
                                    <p:animScale>
                                      <p:cBhvr>
                                        <p:cTn id="43" dur="100" fill="hold"/>
                                        <p:tgtEl>
                                          <p:spTgt spid="89"/>
                                        </p:tgtEl>
                                      </p:cBhvr>
                                      <p:by x="105000" y="105000"/>
                                    </p:animScale>
                                  </p:childTnLst>
                                </p:cTn>
                              </p:par>
                              <p:par>
                                <p:cTn id="44" presetID="6" presetClass="emph" presetSubtype="0" fill="hold" nodeType="withEffect">
                                  <p:stCondLst>
                                    <p:cond delay="500"/>
                                  </p:stCondLst>
                                  <p:childTnLst>
                                    <p:animScale>
                                      <p:cBhvr>
                                        <p:cTn id="45" dur="200" fill="hold"/>
                                        <p:tgtEl>
                                          <p:spTgt spid="89"/>
                                        </p:tgtEl>
                                      </p:cBhvr>
                                      <p:by x="95000" y="95000"/>
                                    </p:animScale>
                                  </p:childTnLst>
                                </p:cTn>
                              </p:par>
                            </p:childTnLst>
                          </p:cTn>
                        </p:par>
                        <p:par>
                          <p:cTn id="46" fill="hold">
                            <p:stCondLst>
                              <p:cond delay="1500"/>
                            </p:stCondLst>
                            <p:childTnLst>
                              <p:par>
                                <p:cTn id="47" presetID="53" presetClass="entr" presetSubtype="16" fill="hold" nodeType="after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p:cTn id="49" dur="100" fill="hold"/>
                                        <p:tgtEl>
                                          <p:spTgt spid="86"/>
                                        </p:tgtEl>
                                        <p:attrNameLst>
                                          <p:attrName>ppt_w</p:attrName>
                                        </p:attrNameLst>
                                      </p:cBhvr>
                                      <p:tavLst>
                                        <p:tav tm="0">
                                          <p:val>
                                            <p:fltVal val="0"/>
                                          </p:val>
                                        </p:tav>
                                        <p:tav tm="100000">
                                          <p:val>
                                            <p:strVal val="#ppt_w"/>
                                          </p:val>
                                        </p:tav>
                                      </p:tavLst>
                                    </p:anim>
                                    <p:anim calcmode="lin" valueType="num">
                                      <p:cBhvr>
                                        <p:cTn id="50" dur="100" fill="hold"/>
                                        <p:tgtEl>
                                          <p:spTgt spid="86"/>
                                        </p:tgtEl>
                                        <p:attrNameLst>
                                          <p:attrName>ppt_h</p:attrName>
                                        </p:attrNameLst>
                                      </p:cBhvr>
                                      <p:tavLst>
                                        <p:tav tm="0">
                                          <p:val>
                                            <p:fltVal val="0"/>
                                          </p:val>
                                        </p:tav>
                                        <p:tav tm="100000">
                                          <p:val>
                                            <p:strVal val="#ppt_h"/>
                                          </p:val>
                                        </p:tav>
                                      </p:tavLst>
                                    </p:anim>
                                    <p:animEffect transition="in" filter="fade">
                                      <p:cBhvr>
                                        <p:cTn id="51" dur="100"/>
                                        <p:tgtEl>
                                          <p:spTgt spid="86"/>
                                        </p:tgtEl>
                                      </p:cBhvr>
                                    </p:animEffect>
                                  </p:childTnLst>
                                </p:cTn>
                              </p:par>
                              <p:par>
                                <p:cTn id="52" presetID="6" presetClass="emph" presetSubtype="0" fill="hold" nodeType="withEffect">
                                  <p:stCondLst>
                                    <p:cond delay="100"/>
                                  </p:stCondLst>
                                  <p:childTnLst>
                                    <p:animScale>
                                      <p:cBhvr>
                                        <p:cTn id="53" dur="100" fill="hold"/>
                                        <p:tgtEl>
                                          <p:spTgt spid="86"/>
                                        </p:tgtEl>
                                      </p:cBhvr>
                                      <p:by x="110000" y="110000"/>
                                    </p:animScale>
                                  </p:childTnLst>
                                </p:cTn>
                              </p:par>
                              <p:par>
                                <p:cTn id="54" presetID="6" presetClass="emph" presetSubtype="0" fill="hold" nodeType="withEffect">
                                  <p:stCondLst>
                                    <p:cond delay="200"/>
                                  </p:stCondLst>
                                  <p:childTnLst>
                                    <p:animScale>
                                      <p:cBhvr>
                                        <p:cTn id="55" dur="200" fill="hold"/>
                                        <p:tgtEl>
                                          <p:spTgt spid="86"/>
                                        </p:tgtEl>
                                      </p:cBhvr>
                                      <p:by x="90000" y="90000"/>
                                    </p:animScale>
                                  </p:childTnLst>
                                </p:cTn>
                              </p:par>
                              <p:par>
                                <p:cTn id="56" presetID="6" presetClass="emph" presetSubtype="0" fill="hold" nodeType="withEffect">
                                  <p:stCondLst>
                                    <p:cond delay="400"/>
                                  </p:stCondLst>
                                  <p:childTnLst>
                                    <p:animScale>
                                      <p:cBhvr>
                                        <p:cTn id="57" dur="100" fill="hold"/>
                                        <p:tgtEl>
                                          <p:spTgt spid="86"/>
                                        </p:tgtEl>
                                      </p:cBhvr>
                                      <p:by x="105000" y="105000"/>
                                    </p:animScale>
                                  </p:childTnLst>
                                </p:cTn>
                              </p:par>
                              <p:par>
                                <p:cTn id="58" presetID="6" presetClass="emph" presetSubtype="0" fill="hold" nodeType="withEffect">
                                  <p:stCondLst>
                                    <p:cond delay="500"/>
                                  </p:stCondLst>
                                  <p:childTnLst>
                                    <p:animScale>
                                      <p:cBhvr>
                                        <p:cTn id="59" dur="200" fill="hold"/>
                                        <p:tgtEl>
                                          <p:spTgt spid="86"/>
                                        </p:tgtEl>
                                      </p:cBhvr>
                                      <p:by x="95000" y="95000"/>
                                    </p:animScale>
                                  </p:childTnLst>
                                </p:cTn>
                              </p:par>
                            </p:childTnLst>
                          </p:cTn>
                        </p:par>
                        <p:par>
                          <p:cTn id="60" fill="hold">
                            <p:stCondLst>
                              <p:cond delay="2000"/>
                            </p:stCondLst>
                            <p:childTnLst>
                              <p:par>
                                <p:cTn id="61" presetID="53" presetClass="entr" presetSubtype="16" fill="hold" nodeType="afterEffect">
                                  <p:stCondLst>
                                    <p:cond delay="0"/>
                                  </p:stCondLst>
                                  <p:childTnLst>
                                    <p:set>
                                      <p:cBhvr>
                                        <p:cTn id="62" dur="1" fill="hold">
                                          <p:stCondLst>
                                            <p:cond delay="0"/>
                                          </p:stCondLst>
                                        </p:cTn>
                                        <p:tgtEl>
                                          <p:spTgt spid="80"/>
                                        </p:tgtEl>
                                        <p:attrNameLst>
                                          <p:attrName>style.visibility</p:attrName>
                                        </p:attrNameLst>
                                      </p:cBhvr>
                                      <p:to>
                                        <p:strVal val="visible"/>
                                      </p:to>
                                    </p:set>
                                    <p:anim calcmode="lin" valueType="num">
                                      <p:cBhvr>
                                        <p:cTn id="63" dur="100" fill="hold"/>
                                        <p:tgtEl>
                                          <p:spTgt spid="80"/>
                                        </p:tgtEl>
                                        <p:attrNameLst>
                                          <p:attrName>ppt_w</p:attrName>
                                        </p:attrNameLst>
                                      </p:cBhvr>
                                      <p:tavLst>
                                        <p:tav tm="0">
                                          <p:val>
                                            <p:fltVal val="0"/>
                                          </p:val>
                                        </p:tav>
                                        <p:tav tm="100000">
                                          <p:val>
                                            <p:strVal val="#ppt_w"/>
                                          </p:val>
                                        </p:tav>
                                      </p:tavLst>
                                    </p:anim>
                                    <p:anim calcmode="lin" valueType="num">
                                      <p:cBhvr>
                                        <p:cTn id="64" dur="100" fill="hold"/>
                                        <p:tgtEl>
                                          <p:spTgt spid="80"/>
                                        </p:tgtEl>
                                        <p:attrNameLst>
                                          <p:attrName>ppt_h</p:attrName>
                                        </p:attrNameLst>
                                      </p:cBhvr>
                                      <p:tavLst>
                                        <p:tav tm="0">
                                          <p:val>
                                            <p:fltVal val="0"/>
                                          </p:val>
                                        </p:tav>
                                        <p:tav tm="100000">
                                          <p:val>
                                            <p:strVal val="#ppt_h"/>
                                          </p:val>
                                        </p:tav>
                                      </p:tavLst>
                                    </p:anim>
                                    <p:animEffect transition="in" filter="fade">
                                      <p:cBhvr>
                                        <p:cTn id="65" dur="100"/>
                                        <p:tgtEl>
                                          <p:spTgt spid="80"/>
                                        </p:tgtEl>
                                      </p:cBhvr>
                                    </p:animEffect>
                                  </p:childTnLst>
                                </p:cTn>
                              </p:par>
                              <p:par>
                                <p:cTn id="66" presetID="6" presetClass="emph" presetSubtype="0" fill="hold" nodeType="withEffect">
                                  <p:stCondLst>
                                    <p:cond delay="100"/>
                                  </p:stCondLst>
                                  <p:childTnLst>
                                    <p:animScale>
                                      <p:cBhvr>
                                        <p:cTn id="67" dur="100" fill="hold"/>
                                        <p:tgtEl>
                                          <p:spTgt spid="80"/>
                                        </p:tgtEl>
                                      </p:cBhvr>
                                      <p:by x="110000" y="110000"/>
                                    </p:animScale>
                                  </p:childTnLst>
                                </p:cTn>
                              </p:par>
                              <p:par>
                                <p:cTn id="68" presetID="6" presetClass="emph" presetSubtype="0" fill="hold" nodeType="withEffect">
                                  <p:stCondLst>
                                    <p:cond delay="200"/>
                                  </p:stCondLst>
                                  <p:childTnLst>
                                    <p:animScale>
                                      <p:cBhvr>
                                        <p:cTn id="69" dur="200" fill="hold"/>
                                        <p:tgtEl>
                                          <p:spTgt spid="80"/>
                                        </p:tgtEl>
                                      </p:cBhvr>
                                      <p:by x="90000" y="90000"/>
                                    </p:animScale>
                                  </p:childTnLst>
                                </p:cTn>
                              </p:par>
                              <p:par>
                                <p:cTn id="70" presetID="6" presetClass="emph" presetSubtype="0" fill="hold" nodeType="withEffect">
                                  <p:stCondLst>
                                    <p:cond delay="400"/>
                                  </p:stCondLst>
                                  <p:childTnLst>
                                    <p:animScale>
                                      <p:cBhvr>
                                        <p:cTn id="71" dur="100" fill="hold"/>
                                        <p:tgtEl>
                                          <p:spTgt spid="80"/>
                                        </p:tgtEl>
                                      </p:cBhvr>
                                      <p:by x="105000" y="105000"/>
                                    </p:animScale>
                                  </p:childTnLst>
                                </p:cTn>
                              </p:par>
                              <p:par>
                                <p:cTn id="72" presetID="6" presetClass="emph" presetSubtype="0" fill="hold" nodeType="withEffect">
                                  <p:stCondLst>
                                    <p:cond delay="500"/>
                                  </p:stCondLst>
                                  <p:childTnLst>
                                    <p:animScale>
                                      <p:cBhvr>
                                        <p:cTn id="73" dur="200" fill="hold"/>
                                        <p:tgtEl>
                                          <p:spTgt spid="80"/>
                                        </p:tgtEl>
                                      </p:cBhvr>
                                      <p:by x="95000" y="95000"/>
                                    </p:animScale>
                                  </p:childTnLst>
                                </p:cTn>
                              </p:par>
                            </p:childTnLst>
                          </p:cTn>
                        </p:par>
                        <p:par>
                          <p:cTn id="74" fill="hold">
                            <p:stCondLst>
                              <p:cond delay="2500"/>
                            </p:stCondLst>
                            <p:childTnLst>
                              <p:par>
                                <p:cTn id="75" presetID="53" presetClass="entr" presetSubtype="16" fill="hold" nodeType="afterEffect">
                                  <p:stCondLst>
                                    <p:cond delay="0"/>
                                  </p:stCondLst>
                                  <p:childTnLst>
                                    <p:set>
                                      <p:cBhvr>
                                        <p:cTn id="76" dur="1" fill="hold">
                                          <p:stCondLst>
                                            <p:cond delay="0"/>
                                          </p:stCondLst>
                                        </p:cTn>
                                        <p:tgtEl>
                                          <p:spTgt spid="93"/>
                                        </p:tgtEl>
                                        <p:attrNameLst>
                                          <p:attrName>style.visibility</p:attrName>
                                        </p:attrNameLst>
                                      </p:cBhvr>
                                      <p:to>
                                        <p:strVal val="visible"/>
                                      </p:to>
                                    </p:set>
                                    <p:anim calcmode="lin" valueType="num">
                                      <p:cBhvr>
                                        <p:cTn id="77" dur="100" fill="hold"/>
                                        <p:tgtEl>
                                          <p:spTgt spid="93"/>
                                        </p:tgtEl>
                                        <p:attrNameLst>
                                          <p:attrName>ppt_w</p:attrName>
                                        </p:attrNameLst>
                                      </p:cBhvr>
                                      <p:tavLst>
                                        <p:tav tm="0">
                                          <p:val>
                                            <p:fltVal val="0"/>
                                          </p:val>
                                        </p:tav>
                                        <p:tav tm="100000">
                                          <p:val>
                                            <p:strVal val="#ppt_w"/>
                                          </p:val>
                                        </p:tav>
                                      </p:tavLst>
                                    </p:anim>
                                    <p:anim calcmode="lin" valueType="num">
                                      <p:cBhvr>
                                        <p:cTn id="78" dur="100" fill="hold"/>
                                        <p:tgtEl>
                                          <p:spTgt spid="93"/>
                                        </p:tgtEl>
                                        <p:attrNameLst>
                                          <p:attrName>ppt_h</p:attrName>
                                        </p:attrNameLst>
                                      </p:cBhvr>
                                      <p:tavLst>
                                        <p:tav tm="0">
                                          <p:val>
                                            <p:fltVal val="0"/>
                                          </p:val>
                                        </p:tav>
                                        <p:tav tm="100000">
                                          <p:val>
                                            <p:strVal val="#ppt_h"/>
                                          </p:val>
                                        </p:tav>
                                      </p:tavLst>
                                    </p:anim>
                                    <p:animEffect transition="in" filter="fade">
                                      <p:cBhvr>
                                        <p:cTn id="79" dur="100"/>
                                        <p:tgtEl>
                                          <p:spTgt spid="93"/>
                                        </p:tgtEl>
                                      </p:cBhvr>
                                    </p:animEffect>
                                  </p:childTnLst>
                                </p:cTn>
                              </p:par>
                              <p:par>
                                <p:cTn id="80" presetID="6" presetClass="emph" presetSubtype="0" fill="hold" nodeType="withEffect">
                                  <p:stCondLst>
                                    <p:cond delay="100"/>
                                  </p:stCondLst>
                                  <p:childTnLst>
                                    <p:animScale>
                                      <p:cBhvr>
                                        <p:cTn id="81" dur="100" fill="hold"/>
                                        <p:tgtEl>
                                          <p:spTgt spid="93"/>
                                        </p:tgtEl>
                                      </p:cBhvr>
                                      <p:by x="110000" y="110000"/>
                                    </p:animScale>
                                  </p:childTnLst>
                                </p:cTn>
                              </p:par>
                              <p:par>
                                <p:cTn id="82" presetID="6" presetClass="emph" presetSubtype="0" fill="hold" nodeType="withEffect">
                                  <p:stCondLst>
                                    <p:cond delay="200"/>
                                  </p:stCondLst>
                                  <p:childTnLst>
                                    <p:animScale>
                                      <p:cBhvr>
                                        <p:cTn id="83" dur="200" fill="hold"/>
                                        <p:tgtEl>
                                          <p:spTgt spid="93"/>
                                        </p:tgtEl>
                                      </p:cBhvr>
                                      <p:by x="90000" y="90000"/>
                                    </p:animScale>
                                  </p:childTnLst>
                                </p:cTn>
                              </p:par>
                              <p:par>
                                <p:cTn id="84" presetID="6" presetClass="emph" presetSubtype="0" fill="hold" nodeType="withEffect">
                                  <p:stCondLst>
                                    <p:cond delay="400"/>
                                  </p:stCondLst>
                                  <p:childTnLst>
                                    <p:animScale>
                                      <p:cBhvr>
                                        <p:cTn id="85" dur="100" fill="hold"/>
                                        <p:tgtEl>
                                          <p:spTgt spid="93"/>
                                        </p:tgtEl>
                                      </p:cBhvr>
                                      <p:by x="105000" y="105000"/>
                                    </p:animScale>
                                  </p:childTnLst>
                                </p:cTn>
                              </p:par>
                              <p:par>
                                <p:cTn id="86" presetID="6" presetClass="emph" presetSubtype="0" fill="hold" nodeType="withEffect">
                                  <p:stCondLst>
                                    <p:cond delay="500"/>
                                  </p:stCondLst>
                                  <p:childTnLst>
                                    <p:animScale>
                                      <p:cBhvr>
                                        <p:cTn id="87" dur="200" fill="hold"/>
                                        <p:tgtEl>
                                          <p:spTgt spid="93"/>
                                        </p:tgtEl>
                                      </p:cBhvr>
                                      <p:by x="95000" y="95000"/>
                                    </p:animScale>
                                  </p:childTnLst>
                                </p:cTn>
                              </p:par>
                            </p:childTnLst>
                          </p:cTn>
                        </p:par>
                        <p:par>
                          <p:cTn id="88" fill="hold">
                            <p:stCondLst>
                              <p:cond delay="3000"/>
                            </p:stCondLst>
                            <p:childTnLst>
                              <p:par>
                                <p:cTn id="89" presetID="53" presetClass="entr" presetSubtype="16" fill="hold" nodeType="afterEffect">
                                  <p:stCondLst>
                                    <p:cond delay="0"/>
                                  </p:stCondLst>
                                  <p:childTnLst>
                                    <p:set>
                                      <p:cBhvr>
                                        <p:cTn id="90" dur="1" fill="hold">
                                          <p:stCondLst>
                                            <p:cond delay="0"/>
                                          </p:stCondLst>
                                        </p:cTn>
                                        <p:tgtEl>
                                          <p:spTgt spid="77"/>
                                        </p:tgtEl>
                                        <p:attrNameLst>
                                          <p:attrName>style.visibility</p:attrName>
                                        </p:attrNameLst>
                                      </p:cBhvr>
                                      <p:to>
                                        <p:strVal val="visible"/>
                                      </p:to>
                                    </p:set>
                                    <p:anim calcmode="lin" valueType="num">
                                      <p:cBhvr>
                                        <p:cTn id="91" dur="100" fill="hold"/>
                                        <p:tgtEl>
                                          <p:spTgt spid="77"/>
                                        </p:tgtEl>
                                        <p:attrNameLst>
                                          <p:attrName>ppt_w</p:attrName>
                                        </p:attrNameLst>
                                      </p:cBhvr>
                                      <p:tavLst>
                                        <p:tav tm="0">
                                          <p:val>
                                            <p:fltVal val="0"/>
                                          </p:val>
                                        </p:tav>
                                        <p:tav tm="100000">
                                          <p:val>
                                            <p:strVal val="#ppt_w"/>
                                          </p:val>
                                        </p:tav>
                                      </p:tavLst>
                                    </p:anim>
                                    <p:anim calcmode="lin" valueType="num">
                                      <p:cBhvr>
                                        <p:cTn id="92" dur="100" fill="hold"/>
                                        <p:tgtEl>
                                          <p:spTgt spid="77"/>
                                        </p:tgtEl>
                                        <p:attrNameLst>
                                          <p:attrName>ppt_h</p:attrName>
                                        </p:attrNameLst>
                                      </p:cBhvr>
                                      <p:tavLst>
                                        <p:tav tm="0">
                                          <p:val>
                                            <p:fltVal val="0"/>
                                          </p:val>
                                        </p:tav>
                                        <p:tav tm="100000">
                                          <p:val>
                                            <p:strVal val="#ppt_h"/>
                                          </p:val>
                                        </p:tav>
                                      </p:tavLst>
                                    </p:anim>
                                    <p:animEffect transition="in" filter="fade">
                                      <p:cBhvr>
                                        <p:cTn id="93" dur="100"/>
                                        <p:tgtEl>
                                          <p:spTgt spid="77"/>
                                        </p:tgtEl>
                                      </p:cBhvr>
                                    </p:animEffect>
                                  </p:childTnLst>
                                </p:cTn>
                              </p:par>
                              <p:par>
                                <p:cTn id="94" presetID="6" presetClass="emph" presetSubtype="0" fill="hold" nodeType="withEffect">
                                  <p:stCondLst>
                                    <p:cond delay="100"/>
                                  </p:stCondLst>
                                  <p:childTnLst>
                                    <p:animScale>
                                      <p:cBhvr>
                                        <p:cTn id="95" dur="100" fill="hold"/>
                                        <p:tgtEl>
                                          <p:spTgt spid="77"/>
                                        </p:tgtEl>
                                      </p:cBhvr>
                                      <p:by x="110000" y="110000"/>
                                    </p:animScale>
                                  </p:childTnLst>
                                </p:cTn>
                              </p:par>
                              <p:par>
                                <p:cTn id="96" presetID="6" presetClass="emph" presetSubtype="0" fill="hold" nodeType="withEffect">
                                  <p:stCondLst>
                                    <p:cond delay="200"/>
                                  </p:stCondLst>
                                  <p:childTnLst>
                                    <p:animScale>
                                      <p:cBhvr>
                                        <p:cTn id="97" dur="200" fill="hold"/>
                                        <p:tgtEl>
                                          <p:spTgt spid="77"/>
                                        </p:tgtEl>
                                      </p:cBhvr>
                                      <p:by x="90000" y="90000"/>
                                    </p:animScale>
                                  </p:childTnLst>
                                </p:cTn>
                              </p:par>
                              <p:par>
                                <p:cTn id="98" presetID="6" presetClass="emph" presetSubtype="0" fill="hold" nodeType="withEffect">
                                  <p:stCondLst>
                                    <p:cond delay="400"/>
                                  </p:stCondLst>
                                  <p:childTnLst>
                                    <p:animScale>
                                      <p:cBhvr>
                                        <p:cTn id="99" dur="100" fill="hold"/>
                                        <p:tgtEl>
                                          <p:spTgt spid="77"/>
                                        </p:tgtEl>
                                      </p:cBhvr>
                                      <p:by x="105000" y="105000"/>
                                    </p:animScale>
                                  </p:childTnLst>
                                </p:cTn>
                              </p:par>
                              <p:par>
                                <p:cTn id="100" presetID="6" presetClass="emph" presetSubtype="0" fill="hold" nodeType="withEffect">
                                  <p:stCondLst>
                                    <p:cond delay="500"/>
                                  </p:stCondLst>
                                  <p:childTnLst>
                                    <p:animScale>
                                      <p:cBhvr>
                                        <p:cTn id="101" dur="200" fill="hold"/>
                                        <p:tgtEl>
                                          <p:spTgt spid="77"/>
                                        </p:tgtEl>
                                      </p:cBhvr>
                                      <p:by x="95000" y="95000"/>
                                    </p:animScale>
                                  </p:childTnLst>
                                </p:cTn>
                              </p:par>
                            </p:childTnLst>
                          </p:cTn>
                        </p:par>
                        <p:par>
                          <p:cTn id="102" fill="hold">
                            <p:stCondLst>
                              <p:cond delay="3500"/>
                            </p:stCondLst>
                            <p:childTnLst>
                              <p:par>
                                <p:cTn id="103" presetID="53" presetClass="entr" presetSubtype="16" fill="hold" nodeType="afterEffect">
                                  <p:stCondLst>
                                    <p:cond delay="0"/>
                                  </p:stCondLst>
                                  <p:childTnLst>
                                    <p:set>
                                      <p:cBhvr>
                                        <p:cTn id="104" dur="1" fill="hold">
                                          <p:stCondLst>
                                            <p:cond delay="0"/>
                                          </p:stCondLst>
                                        </p:cTn>
                                        <p:tgtEl>
                                          <p:spTgt spid="74"/>
                                        </p:tgtEl>
                                        <p:attrNameLst>
                                          <p:attrName>style.visibility</p:attrName>
                                        </p:attrNameLst>
                                      </p:cBhvr>
                                      <p:to>
                                        <p:strVal val="visible"/>
                                      </p:to>
                                    </p:set>
                                    <p:anim calcmode="lin" valueType="num">
                                      <p:cBhvr>
                                        <p:cTn id="105" dur="100" fill="hold"/>
                                        <p:tgtEl>
                                          <p:spTgt spid="74"/>
                                        </p:tgtEl>
                                        <p:attrNameLst>
                                          <p:attrName>ppt_w</p:attrName>
                                        </p:attrNameLst>
                                      </p:cBhvr>
                                      <p:tavLst>
                                        <p:tav tm="0">
                                          <p:val>
                                            <p:fltVal val="0"/>
                                          </p:val>
                                        </p:tav>
                                        <p:tav tm="100000">
                                          <p:val>
                                            <p:strVal val="#ppt_w"/>
                                          </p:val>
                                        </p:tav>
                                      </p:tavLst>
                                    </p:anim>
                                    <p:anim calcmode="lin" valueType="num">
                                      <p:cBhvr>
                                        <p:cTn id="106" dur="100" fill="hold"/>
                                        <p:tgtEl>
                                          <p:spTgt spid="74"/>
                                        </p:tgtEl>
                                        <p:attrNameLst>
                                          <p:attrName>ppt_h</p:attrName>
                                        </p:attrNameLst>
                                      </p:cBhvr>
                                      <p:tavLst>
                                        <p:tav tm="0">
                                          <p:val>
                                            <p:fltVal val="0"/>
                                          </p:val>
                                        </p:tav>
                                        <p:tav tm="100000">
                                          <p:val>
                                            <p:strVal val="#ppt_h"/>
                                          </p:val>
                                        </p:tav>
                                      </p:tavLst>
                                    </p:anim>
                                    <p:animEffect transition="in" filter="fade">
                                      <p:cBhvr>
                                        <p:cTn id="107" dur="100"/>
                                        <p:tgtEl>
                                          <p:spTgt spid="74"/>
                                        </p:tgtEl>
                                      </p:cBhvr>
                                    </p:animEffect>
                                  </p:childTnLst>
                                </p:cTn>
                              </p:par>
                              <p:par>
                                <p:cTn id="108" presetID="6" presetClass="emph" presetSubtype="0" fill="hold" nodeType="withEffect">
                                  <p:stCondLst>
                                    <p:cond delay="100"/>
                                  </p:stCondLst>
                                  <p:childTnLst>
                                    <p:animScale>
                                      <p:cBhvr>
                                        <p:cTn id="109" dur="100" fill="hold"/>
                                        <p:tgtEl>
                                          <p:spTgt spid="74"/>
                                        </p:tgtEl>
                                      </p:cBhvr>
                                      <p:by x="110000" y="110000"/>
                                    </p:animScale>
                                  </p:childTnLst>
                                </p:cTn>
                              </p:par>
                              <p:par>
                                <p:cTn id="110" presetID="6" presetClass="emph" presetSubtype="0" fill="hold" nodeType="withEffect">
                                  <p:stCondLst>
                                    <p:cond delay="200"/>
                                  </p:stCondLst>
                                  <p:childTnLst>
                                    <p:animScale>
                                      <p:cBhvr>
                                        <p:cTn id="111" dur="200" fill="hold"/>
                                        <p:tgtEl>
                                          <p:spTgt spid="74"/>
                                        </p:tgtEl>
                                      </p:cBhvr>
                                      <p:by x="90000" y="90000"/>
                                    </p:animScale>
                                  </p:childTnLst>
                                </p:cTn>
                              </p:par>
                              <p:par>
                                <p:cTn id="112" presetID="6" presetClass="emph" presetSubtype="0" fill="hold" nodeType="withEffect">
                                  <p:stCondLst>
                                    <p:cond delay="400"/>
                                  </p:stCondLst>
                                  <p:childTnLst>
                                    <p:animScale>
                                      <p:cBhvr>
                                        <p:cTn id="113" dur="100" fill="hold"/>
                                        <p:tgtEl>
                                          <p:spTgt spid="74"/>
                                        </p:tgtEl>
                                      </p:cBhvr>
                                      <p:by x="105000" y="105000"/>
                                    </p:animScale>
                                  </p:childTnLst>
                                </p:cTn>
                              </p:par>
                              <p:par>
                                <p:cTn id="114" presetID="6" presetClass="emph" presetSubtype="0" fill="hold" nodeType="withEffect">
                                  <p:stCondLst>
                                    <p:cond delay="500"/>
                                  </p:stCondLst>
                                  <p:childTnLst>
                                    <p:animScale>
                                      <p:cBhvr>
                                        <p:cTn id="115" dur="200" fill="hold"/>
                                        <p:tgtEl>
                                          <p:spTgt spid="74"/>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rot="13500000" flipH="1">
            <a:off x="4402580" y="1242008"/>
            <a:ext cx="3186596" cy="3450487"/>
          </a:xfrm>
          <a:prstGeom prst="rect">
            <a:avLst/>
          </a:prstGeom>
        </p:spPr>
      </p:pic>
      <p:sp>
        <p:nvSpPr>
          <p:cNvPr id="19" name="TextBox 76"/>
          <p:cNvSpPr txBox="1"/>
          <p:nvPr/>
        </p:nvSpPr>
        <p:spPr>
          <a:xfrm>
            <a:off x="5146671" y="2794524"/>
            <a:ext cx="1843774" cy="646331"/>
          </a:xfrm>
          <a:prstGeom prst="rect">
            <a:avLst/>
          </a:prstGeom>
          <a:noFill/>
          <a:effectLst/>
        </p:spPr>
        <p:txBody>
          <a:bodyPr wrap="none" rtlCol="0">
            <a:spAutoFit/>
          </a:bodyPr>
          <a:lstStyle/>
          <a:p>
            <a:pPr algn="ctr"/>
            <a:r>
              <a:rPr lang="en-US" altLang="zh-CN" sz="3600" dirty="0">
                <a:solidFill>
                  <a:schemeClr val="accent3"/>
                </a:solidFill>
                <a:latin typeface="张海山锐线体简" panose="02000000000000000000" pitchFamily="2" charset="-122"/>
                <a:ea typeface="张海山锐线体简" panose="02000000000000000000" pitchFamily="2" charset="-122"/>
              </a:rPr>
              <a:t>PART 01</a:t>
            </a:r>
            <a:endParaRPr lang="zh-CN" altLang="en-US" sz="3600" dirty="0">
              <a:solidFill>
                <a:schemeClr val="accent3"/>
              </a:solidFill>
              <a:latin typeface="张海山锐线体简" panose="02000000000000000000" pitchFamily="2" charset="-122"/>
              <a:ea typeface="张海山锐线体简" panose="02000000000000000000" pitchFamily="2" charset="-122"/>
            </a:endParaRPr>
          </a:p>
        </p:txBody>
      </p:sp>
      <p:sp>
        <p:nvSpPr>
          <p:cNvPr id="23" name="文本框 21"/>
          <p:cNvSpPr txBox="1"/>
          <p:nvPr/>
        </p:nvSpPr>
        <p:spPr>
          <a:xfrm>
            <a:off x="2338009" y="5067593"/>
            <a:ext cx="7519154" cy="492443"/>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000" dirty="0">
                <a:solidFill>
                  <a:schemeClr val="tx2"/>
                </a:solidFill>
                <a:latin typeface="张海山锐线体简" panose="02000000000000000000" pitchFamily="2" charset="-122"/>
                <a:ea typeface="张海山锐线体简" panose="02000000000000000000" pitchFamily="2" charset="-122"/>
              </a:rPr>
              <a:t>Fresh business general template</a:t>
            </a:r>
          </a:p>
          <a:p>
            <a:pPr algn="ctr">
              <a:lnSpc>
                <a:spcPct val="130000"/>
              </a:lnSpc>
            </a:pPr>
            <a:r>
              <a:rPr lang="en-US" altLang="zh-CN" sz="1000" dirty="0">
                <a:solidFill>
                  <a:schemeClr val="tx2"/>
                </a:solidFill>
                <a:latin typeface="张海山锐线体简" panose="02000000000000000000" pitchFamily="2" charset="-122"/>
                <a:ea typeface="张海山锐线体简" panose="02000000000000000000" pitchFamily="2" charset="-122"/>
              </a:rPr>
              <a:t>Applicable to enterprise introduction, summary report, sales marketing, chart </a:t>
            </a:r>
            <a:r>
              <a:rPr lang="en-US" altLang="zh-CN" sz="1000" dirty="0" err="1">
                <a:solidFill>
                  <a:schemeClr val="tx2"/>
                </a:solidFill>
                <a:latin typeface="张海山锐线体简" panose="02000000000000000000" pitchFamily="2" charset="-122"/>
                <a:ea typeface="张海山锐线体简" panose="02000000000000000000" pitchFamily="2" charset="-122"/>
              </a:rPr>
              <a:t>dataa</a:t>
            </a:r>
            <a:endParaRPr lang="zh-CN" altLang="en-US" sz="1000" dirty="0">
              <a:solidFill>
                <a:schemeClr val="tx2"/>
              </a:solidFill>
              <a:latin typeface="张海山锐线体简" panose="02000000000000000000" pitchFamily="2" charset="-122"/>
              <a:ea typeface="张海山锐线体简" panose="02000000000000000000" pitchFamily="2" charset="-122"/>
            </a:endParaRPr>
          </a:p>
        </p:txBody>
      </p:sp>
      <p:sp>
        <p:nvSpPr>
          <p:cNvPr id="27" name="TextBox 76"/>
          <p:cNvSpPr txBox="1"/>
          <p:nvPr/>
        </p:nvSpPr>
        <p:spPr>
          <a:xfrm>
            <a:off x="2569195" y="4051931"/>
            <a:ext cx="6696744" cy="769441"/>
          </a:xfrm>
          <a:prstGeom prst="rect">
            <a:avLst/>
          </a:prstGeom>
          <a:noFill/>
          <a:effectLst/>
        </p:spPr>
        <p:txBody>
          <a:bodyPr wrap="square" rtlCol="0">
            <a:spAutoFit/>
          </a:bodyPr>
          <a:lstStyle/>
          <a:p>
            <a:pPr algn="ctr"/>
            <a:r>
              <a:rPr lang="zh-CN" altLang="en-US" sz="4400" dirty="0">
                <a:latin typeface="张海山锐线体简" panose="02000000000000000000" pitchFamily="2" charset="-122"/>
                <a:ea typeface="张海山锐线体简" panose="02000000000000000000" pitchFamily="2" charset="-122"/>
              </a:rPr>
              <a:t>作品简介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style.rotation</p:attrName>
                                        </p:attrNameLst>
                                      </p:cBhvr>
                                      <p:tavLst>
                                        <p:tav tm="0">
                                          <p:val>
                                            <p:fltVal val="720"/>
                                          </p:val>
                                        </p:tav>
                                        <p:tav tm="100000">
                                          <p:val>
                                            <p:fltVal val="0"/>
                                          </p:val>
                                        </p:tav>
                                      </p:tavLst>
                                    </p:anim>
                                    <p:anim calcmode="lin" valueType="num">
                                      <p:cBhvr>
                                        <p:cTn id="9" dur="1000" fill="hold"/>
                                        <p:tgtEl>
                                          <p:spTgt spid="2"/>
                                        </p:tgtEl>
                                        <p:attrNameLst>
                                          <p:attrName>ppt_h</p:attrName>
                                        </p:attrNameLst>
                                      </p:cBhvr>
                                      <p:tavLst>
                                        <p:tav tm="0">
                                          <p:val>
                                            <p:fltVal val="0"/>
                                          </p:val>
                                        </p:tav>
                                        <p:tav tm="100000">
                                          <p:val>
                                            <p:strVal val="#ppt_h"/>
                                          </p:val>
                                        </p:tav>
                                      </p:tavLst>
                                    </p:anim>
                                    <p:anim calcmode="lin" valueType="num">
                                      <p:cBhvr>
                                        <p:cTn id="10" dur="100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heel(1)">
                                      <p:cBhvr>
                                        <p:cTn id="14" dur="2000"/>
                                        <p:tgtEl>
                                          <p:spTgt spid="19"/>
                                        </p:tgtEl>
                                      </p:cBhvr>
                                    </p:animEffect>
                                  </p:childTnLst>
                                </p:cTn>
                              </p:par>
                            </p:childTnLst>
                          </p:cTn>
                        </p:par>
                        <p:par>
                          <p:cTn id="15" fill="hold">
                            <p:stCondLst>
                              <p:cond delay="3000"/>
                            </p:stCondLst>
                            <p:childTnLst>
                              <p:par>
                                <p:cTn id="16" presetID="50" presetClass="entr" presetSubtype="0" decel="10000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1000" fill="hold"/>
                                        <p:tgtEl>
                                          <p:spTgt spid="27"/>
                                        </p:tgtEl>
                                        <p:attrNameLst>
                                          <p:attrName>ppt_w</p:attrName>
                                        </p:attrNameLst>
                                      </p:cBhvr>
                                      <p:tavLst>
                                        <p:tav tm="0">
                                          <p:val>
                                            <p:strVal val="#ppt_w+.3"/>
                                          </p:val>
                                        </p:tav>
                                        <p:tav tm="100000">
                                          <p:val>
                                            <p:strVal val="#ppt_w"/>
                                          </p:val>
                                        </p:tav>
                                      </p:tavLst>
                                    </p:anim>
                                    <p:anim calcmode="lin" valueType="num">
                                      <p:cBhvr>
                                        <p:cTn id="19" dur="1000" fill="hold"/>
                                        <p:tgtEl>
                                          <p:spTgt spid="27"/>
                                        </p:tgtEl>
                                        <p:attrNameLst>
                                          <p:attrName>ppt_h</p:attrName>
                                        </p:attrNameLst>
                                      </p:cBhvr>
                                      <p:tavLst>
                                        <p:tav tm="0">
                                          <p:val>
                                            <p:strVal val="#ppt_h"/>
                                          </p:val>
                                        </p:tav>
                                        <p:tav tm="100000">
                                          <p:val>
                                            <p:strVal val="#ppt_h"/>
                                          </p:val>
                                        </p:tav>
                                      </p:tavLst>
                                    </p:anim>
                                    <p:animEffect transition="in" filter="fade">
                                      <p:cBhvr>
                                        <p:cTn id="20" dur="1000"/>
                                        <p:tgtEl>
                                          <p:spTgt spid="27"/>
                                        </p:tgtEl>
                                      </p:cBhvr>
                                    </p:animEffect>
                                  </p:childTnLst>
                                </p:cTn>
                              </p:par>
                            </p:childTnLst>
                          </p:cTn>
                        </p:par>
                        <p:par>
                          <p:cTn id="21" fill="hold">
                            <p:stCondLst>
                              <p:cond delay="4000"/>
                            </p:stCondLst>
                            <p:childTnLst>
                              <p:par>
                                <p:cTn id="22" presetID="42"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7" name="Group 4"/>
          <p:cNvGrpSpPr>
            <a:grpSpLocks noChangeAspect="1"/>
          </p:cNvGrpSpPr>
          <p:nvPr/>
        </p:nvGrpSpPr>
        <p:grpSpPr bwMode="auto">
          <a:xfrm>
            <a:off x="4433075" y="2457092"/>
            <a:ext cx="2957680" cy="2956610"/>
            <a:chOff x="2162" y="480"/>
            <a:chExt cx="3358" cy="3358"/>
          </a:xfrm>
          <a:solidFill>
            <a:schemeClr val="bg1"/>
          </a:solidFill>
        </p:grpSpPr>
        <p:sp>
          <p:nvSpPr>
            <p:cNvPr id="78" name="Freeform 5"/>
            <p:cNvSpPr>
              <a:spLocks noEditPoints="1"/>
            </p:cNvSpPr>
            <p:nvPr/>
          </p:nvSpPr>
          <p:spPr bwMode="auto">
            <a:xfrm>
              <a:off x="2252" y="570"/>
              <a:ext cx="3178" cy="3178"/>
            </a:xfrm>
            <a:custGeom>
              <a:avLst/>
              <a:gdLst>
                <a:gd name="T0" fmla="*/ 671 w 1342"/>
                <a:gd name="T1" fmla="*/ 1277 h 1342"/>
                <a:gd name="T2" fmla="*/ 65 w 1342"/>
                <a:gd name="T3" fmla="*/ 671 h 1342"/>
                <a:gd name="T4" fmla="*/ 671 w 1342"/>
                <a:gd name="T5" fmla="*/ 65 h 1342"/>
                <a:gd name="T6" fmla="*/ 1277 w 1342"/>
                <a:gd name="T7" fmla="*/ 671 h 1342"/>
                <a:gd name="T8" fmla="*/ 671 w 1342"/>
                <a:gd name="T9" fmla="*/ 1277 h 1342"/>
                <a:gd name="T10" fmla="*/ 671 w 1342"/>
                <a:gd name="T11" fmla="*/ 0 h 1342"/>
                <a:gd name="T12" fmla="*/ 0 w 1342"/>
                <a:gd name="T13" fmla="*/ 671 h 1342"/>
                <a:gd name="T14" fmla="*/ 671 w 1342"/>
                <a:gd name="T15" fmla="*/ 1342 h 1342"/>
                <a:gd name="T16" fmla="*/ 1342 w 1342"/>
                <a:gd name="T17" fmla="*/ 671 h 1342"/>
                <a:gd name="T18" fmla="*/ 671 w 1342"/>
                <a:gd name="T19" fmla="*/ 0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2" h="1342">
                  <a:moveTo>
                    <a:pt x="671" y="1277"/>
                  </a:moveTo>
                  <a:cubicBezTo>
                    <a:pt x="337" y="1277"/>
                    <a:pt x="65" y="1005"/>
                    <a:pt x="65" y="671"/>
                  </a:cubicBezTo>
                  <a:cubicBezTo>
                    <a:pt x="65" y="337"/>
                    <a:pt x="337" y="65"/>
                    <a:pt x="671" y="65"/>
                  </a:cubicBezTo>
                  <a:cubicBezTo>
                    <a:pt x="1005" y="65"/>
                    <a:pt x="1277" y="337"/>
                    <a:pt x="1277" y="671"/>
                  </a:cubicBezTo>
                  <a:cubicBezTo>
                    <a:pt x="1277" y="1005"/>
                    <a:pt x="1005" y="1277"/>
                    <a:pt x="671" y="1277"/>
                  </a:cubicBezTo>
                  <a:moveTo>
                    <a:pt x="671" y="0"/>
                  </a:moveTo>
                  <a:cubicBezTo>
                    <a:pt x="301" y="0"/>
                    <a:pt x="0" y="301"/>
                    <a:pt x="0" y="671"/>
                  </a:cubicBezTo>
                  <a:cubicBezTo>
                    <a:pt x="0" y="1041"/>
                    <a:pt x="301" y="1342"/>
                    <a:pt x="671" y="1342"/>
                  </a:cubicBezTo>
                  <a:cubicBezTo>
                    <a:pt x="1041" y="1342"/>
                    <a:pt x="1342" y="1041"/>
                    <a:pt x="1342" y="671"/>
                  </a:cubicBezTo>
                  <a:cubicBezTo>
                    <a:pt x="1342" y="301"/>
                    <a:pt x="1041" y="0"/>
                    <a:pt x="67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sp>
          <p:nvSpPr>
            <p:cNvPr id="79" name="Freeform 6"/>
            <p:cNvSpPr>
              <a:spLocks noEditPoints="1"/>
            </p:cNvSpPr>
            <p:nvPr/>
          </p:nvSpPr>
          <p:spPr bwMode="auto">
            <a:xfrm>
              <a:off x="2162" y="480"/>
              <a:ext cx="3358" cy="3358"/>
            </a:xfrm>
            <a:custGeom>
              <a:avLst/>
              <a:gdLst>
                <a:gd name="T0" fmla="*/ 709 w 1418"/>
                <a:gd name="T1" fmla="*/ 1406 h 1418"/>
                <a:gd name="T2" fmla="*/ 13 w 1418"/>
                <a:gd name="T3" fmla="*/ 709 h 1418"/>
                <a:gd name="T4" fmla="*/ 709 w 1418"/>
                <a:gd name="T5" fmla="*/ 12 h 1418"/>
                <a:gd name="T6" fmla="*/ 1406 w 1418"/>
                <a:gd name="T7" fmla="*/ 709 h 1418"/>
                <a:gd name="T8" fmla="*/ 709 w 1418"/>
                <a:gd name="T9" fmla="*/ 1406 h 1418"/>
                <a:gd name="T10" fmla="*/ 709 w 1418"/>
                <a:gd name="T11" fmla="*/ 0 h 1418"/>
                <a:gd name="T12" fmla="*/ 0 w 1418"/>
                <a:gd name="T13" fmla="*/ 709 h 1418"/>
                <a:gd name="T14" fmla="*/ 709 w 1418"/>
                <a:gd name="T15" fmla="*/ 1418 h 1418"/>
                <a:gd name="T16" fmla="*/ 1418 w 1418"/>
                <a:gd name="T17" fmla="*/ 709 h 1418"/>
                <a:gd name="T18" fmla="*/ 709 w 1418"/>
                <a:gd name="T19" fmla="*/ 0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8" h="1418">
                  <a:moveTo>
                    <a:pt x="709" y="1406"/>
                  </a:moveTo>
                  <a:cubicBezTo>
                    <a:pt x="325" y="1406"/>
                    <a:pt x="13" y="1093"/>
                    <a:pt x="13" y="709"/>
                  </a:cubicBezTo>
                  <a:cubicBezTo>
                    <a:pt x="13" y="325"/>
                    <a:pt x="325" y="12"/>
                    <a:pt x="709" y="12"/>
                  </a:cubicBezTo>
                  <a:cubicBezTo>
                    <a:pt x="1093" y="12"/>
                    <a:pt x="1406" y="325"/>
                    <a:pt x="1406" y="709"/>
                  </a:cubicBezTo>
                  <a:cubicBezTo>
                    <a:pt x="1406" y="1093"/>
                    <a:pt x="1093" y="1406"/>
                    <a:pt x="709" y="1406"/>
                  </a:cubicBezTo>
                  <a:moveTo>
                    <a:pt x="709" y="0"/>
                  </a:moveTo>
                  <a:cubicBezTo>
                    <a:pt x="318" y="0"/>
                    <a:pt x="0" y="318"/>
                    <a:pt x="0" y="709"/>
                  </a:cubicBezTo>
                  <a:cubicBezTo>
                    <a:pt x="0" y="1100"/>
                    <a:pt x="318" y="1418"/>
                    <a:pt x="709" y="1418"/>
                  </a:cubicBezTo>
                  <a:cubicBezTo>
                    <a:pt x="1100" y="1418"/>
                    <a:pt x="1418" y="1100"/>
                    <a:pt x="1418" y="709"/>
                  </a:cubicBezTo>
                  <a:cubicBezTo>
                    <a:pt x="1418" y="318"/>
                    <a:pt x="1100" y="0"/>
                    <a:pt x="7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grpSp>
      <p:grpSp>
        <p:nvGrpSpPr>
          <p:cNvPr id="96" name="组合 95"/>
          <p:cNvGrpSpPr/>
          <p:nvPr/>
        </p:nvGrpSpPr>
        <p:grpSpPr>
          <a:xfrm rot="8100000">
            <a:off x="4242443" y="2517986"/>
            <a:ext cx="798550" cy="163117"/>
            <a:chOff x="8725719" y="1669670"/>
            <a:chExt cx="1424726" cy="291130"/>
          </a:xfrm>
          <a:solidFill>
            <a:schemeClr val="accent1"/>
          </a:solidFill>
        </p:grpSpPr>
        <p:sp>
          <p:nvSpPr>
            <p:cNvPr id="97" name="椭圆 96"/>
            <p:cNvSpPr/>
            <p:nvPr/>
          </p:nvSpPr>
          <p:spPr>
            <a:xfrm>
              <a:off x="8725719"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98" name="椭圆 97"/>
            <p:cNvSpPr/>
            <p:nvPr/>
          </p:nvSpPr>
          <p:spPr>
            <a:xfrm>
              <a:off x="9292517"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99" name="椭圆 98"/>
            <p:cNvSpPr/>
            <p:nvPr/>
          </p:nvSpPr>
          <p:spPr>
            <a:xfrm>
              <a:off x="9859315"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100" name="组合 99"/>
          <p:cNvGrpSpPr/>
          <p:nvPr/>
        </p:nvGrpSpPr>
        <p:grpSpPr>
          <a:xfrm rot="8100000">
            <a:off x="6853546" y="5145659"/>
            <a:ext cx="798550" cy="163117"/>
            <a:chOff x="8725719" y="1669670"/>
            <a:chExt cx="1424726" cy="291130"/>
          </a:xfrm>
          <a:solidFill>
            <a:schemeClr val="accent3"/>
          </a:solidFill>
        </p:grpSpPr>
        <p:sp>
          <p:nvSpPr>
            <p:cNvPr id="101" name="椭圆 100"/>
            <p:cNvSpPr/>
            <p:nvPr/>
          </p:nvSpPr>
          <p:spPr>
            <a:xfrm>
              <a:off x="8725719"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02" name="椭圆 101"/>
            <p:cNvSpPr/>
            <p:nvPr/>
          </p:nvSpPr>
          <p:spPr>
            <a:xfrm>
              <a:off x="9292517"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03" name="椭圆 102"/>
            <p:cNvSpPr/>
            <p:nvPr/>
          </p:nvSpPr>
          <p:spPr>
            <a:xfrm>
              <a:off x="9859315"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104" name="组合 103"/>
          <p:cNvGrpSpPr/>
          <p:nvPr/>
        </p:nvGrpSpPr>
        <p:grpSpPr>
          <a:xfrm rot="13500000">
            <a:off x="6839640" y="2504016"/>
            <a:ext cx="798261" cy="163176"/>
            <a:chOff x="8725719" y="1669670"/>
            <a:chExt cx="1424726" cy="291130"/>
          </a:xfrm>
          <a:solidFill>
            <a:schemeClr val="accent2"/>
          </a:solidFill>
        </p:grpSpPr>
        <p:sp>
          <p:nvSpPr>
            <p:cNvPr id="105" name="椭圆 104"/>
            <p:cNvSpPr/>
            <p:nvPr/>
          </p:nvSpPr>
          <p:spPr>
            <a:xfrm>
              <a:off x="8725719"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06" name="椭圆 105"/>
            <p:cNvSpPr/>
            <p:nvPr/>
          </p:nvSpPr>
          <p:spPr>
            <a:xfrm>
              <a:off x="9292517"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07" name="椭圆 106"/>
            <p:cNvSpPr/>
            <p:nvPr/>
          </p:nvSpPr>
          <p:spPr>
            <a:xfrm>
              <a:off x="9859315"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108" name="组合 107"/>
          <p:cNvGrpSpPr/>
          <p:nvPr/>
        </p:nvGrpSpPr>
        <p:grpSpPr>
          <a:xfrm rot="13500000">
            <a:off x="4211010" y="5114173"/>
            <a:ext cx="798261" cy="163176"/>
            <a:chOff x="8725719" y="1669670"/>
            <a:chExt cx="1424726" cy="291130"/>
          </a:xfrm>
          <a:solidFill>
            <a:schemeClr val="accent4"/>
          </a:solidFill>
        </p:grpSpPr>
        <p:sp>
          <p:nvSpPr>
            <p:cNvPr id="109" name="椭圆 108"/>
            <p:cNvSpPr/>
            <p:nvPr/>
          </p:nvSpPr>
          <p:spPr>
            <a:xfrm>
              <a:off x="8725719"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10" name="椭圆 109"/>
            <p:cNvSpPr/>
            <p:nvPr/>
          </p:nvSpPr>
          <p:spPr>
            <a:xfrm>
              <a:off x="9292517"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11" name="椭圆 110"/>
            <p:cNvSpPr/>
            <p:nvPr/>
          </p:nvSpPr>
          <p:spPr>
            <a:xfrm>
              <a:off x="9859315" y="1669670"/>
              <a:ext cx="291130" cy="2911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16" name="组合 15"/>
          <p:cNvGrpSpPr/>
          <p:nvPr/>
        </p:nvGrpSpPr>
        <p:grpSpPr>
          <a:xfrm>
            <a:off x="5263494" y="1054980"/>
            <a:ext cx="1877958" cy="2339011"/>
            <a:chOff x="5261907" y="1054979"/>
            <a:chExt cx="1877958" cy="2339011"/>
          </a:xfrm>
        </p:grpSpPr>
        <p:grpSp>
          <p:nvGrpSpPr>
            <p:cNvPr id="80" name="组合 79"/>
            <p:cNvGrpSpPr/>
            <p:nvPr/>
          </p:nvGrpSpPr>
          <p:grpSpPr>
            <a:xfrm>
              <a:off x="5261907" y="1054979"/>
              <a:ext cx="1877958" cy="2339011"/>
              <a:chOff x="7380501" y="2927403"/>
              <a:chExt cx="2311884" cy="2880513"/>
            </a:xfrm>
          </p:grpSpPr>
          <p:sp>
            <p:nvSpPr>
              <p:cNvPr id="81"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82" name="椭圆 81"/>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83" name="椭圆 82"/>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139" name="Group 4"/>
            <p:cNvGrpSpPr>
              <a:grpSpLocks noChangeAspect="1"/>
            </p:cNvGrpSpPr>
            <p:nvPr/>
          </p:nvGrpSpPr>
          <p:grpSpPr bwMode="auto">
            <a:xfrm>
              <a:off x="5714085" y="1500865"/>
              <a:ext cx="365315" cy="536232"/>
              <a:chOff x="3540" y="531"/>
              <a:chExt cx="348" cy="511"/>
            </a:xfrm>
            <a:solidFill>
              <a:schemeClr val="accent2"/>
            </a:solidFill>
          </p:grpSpPr>
          <p:sp>
            <p:nvSpPr>
              <p:cNvPr id="140" name="Freeform 5"/>
              <p:cNvSpPr/>
              <p:nvPr/>
            </p:nvSpPr>
            <p:spPr bwMode="auto">
              <a:xfrm>
                <a:off x="3540" y="801"/>
                <a:ext cx="348" cy="241"/>
              </a:xfrm>
              <a:custGeom>
                <a:avLst/>
                <a:gdLst>
                  <a:gd name="T0" fmla="*/ 78 w 97"/>
                  <a:gd name="T1" fmla="*/ 0 h 68"/>
                  <a:gd name="T2" fmla="*/ 70 w 97"/>
                  <a:gd name="T3" fmla="*/ 20 h 68"/>
                  <a:gd name="T4" fmla="*/ 49 w 97"/>
                  <a:gd name="T5" fmla="*/ 66 h 68"/>
                  <a:gd name="T6" fmla="*/ 29 w 97"/>
                  <a:gd name="T7" fmla="*/ 20 h 68"/>
                  <a:gd name="T8" fmla="*/ 20 w 97"/>
                  <a:gd name="T9" fmla="*/ 0 h 68"/>
                  <a:gd name="T10" fmla="*/ 0 w 97"/>
                  <a:gd name="T11" fmla="*/ 39 h 68"/>
                  <a:gd name="T12" fmla="*/ 0 w 97"/>
                  <a:gd name="T13" fmla="*/ 50 h 68"/>
                  <a:gd name="T14" fmla="*/ 49 w 97"/>
                  <a:gd name="T15" fmla="*/ 68 h 68"/>
                  <a:gd name="T16" fmla="*/ 97 w 97"/>
                  <a:gd name="T17" fmla="*/ 50 h 68"/>
                  <a:gd name="T18" fmla="*/ 97 w 97"/>
                  <a:gd name="T19" fmla="*/ 39 h 68"/>
                  <a:gd name="T20" fmla="*/ 78 w 97"/>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8">
                    <a:moveTo>
                      <a:pt x="78" y="0"/>
                    </a:moveTo>
                    <a:cubicBezTo>
                      <a:pt x="70" y="20"/>
                      <a:pt x="70" y="20"/>
                      <a:pt x="70" y="20"/>
                    </a:cubicBezTo>
                    <a:cubicBezTo>
                      <a:pt x="49" y="66"/>
                      <a:pt x="49" y="66"/>
                      <a:pt x="49" y="66"/>
                    </a:cubicBezTo>
                    <a:cubicBezTo>
                      <a:pt x="29" y="20"/>
                      <a:pt x="29" y="20"/>
                      <a:pt x="29" y="20"/>
                    </a:cubicBezTo>
                    <a:cubicBezTo>
                      <a:pt x="20" y="0"/>
                      <a:pt x="20" y="0"/>
                      <a:pt x="20" y="0"/>
                    </a:cubicBezTo>
                    <a:cubicBezTo>
                      <a:pt x="8" y="8"/>
                      <a:pt x="0" y="23"/>
                      <a:pt x="0" y="39"/>
                    </a:cubicBezTo>
                    <a:cubicBezTo>
                      <a:pt x="0" y="50"/>
                      <a:pt x="0" y="50"/>
                      <a:pt x="0" y="50"/>
                    </a:cubicBezTo>
                    <a:cubicBezTo>
                      <a:pt x="13" y="61"/>
                      <a:pt x="30" y="68"/>
                      <a:pt x="49" y="68"/>
                    </a:cubicBezTo>
                    <a:cubicBezTo>
                      <a:pt x="67" y="68"/>
                      <a:pt x="84" y="61"/>
                      <a:pt x="97" y="50"/>
                    </a:cubicBezTo>
                    <a:cubicBezTo>
                      <a:pt x="97" y="39"/>
                      <a:pt x="97" y="39"/>
                      <a:pt x="97" y="39"/>
                    </a:cubicBezTo>
                    <a:cubicBezTo>
                      <a:pt x="97" y="23"/>
                      <a:pt x="90" y="9"/>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sp>
            <p:nvSpPr>
              <p:cNvPr id="141" name="Freeform 6"/>
              <p:cNvSpPr/>
              <p:nvPr/>
            </p:nvSpPr>
            <p:spPr bwMode="auto">
              <a:xfrm>
                <a:off x="3687" y="833"/>
                <a:ext cx="58" cy="156"/>
              </a:xfrm>
              <a:custGeom>
                <a:avLst/>
                <a:gdLst>
                  <a:gd name="T0" fmla="*/ 0 w 16"/>
                  <a:gd name="T1" fmla="*/ 0 h 44"/>
                  <a:gd name="T2" fmla="*/ 3 w 16"/>
                  <a:gd name="T3" fmla="*/ 7 h 44"/>
                  <a:gd name="T4" fmla="*/ 0 w 16"/>
                  <a:gd name="T5" fmla="*/ 36 h 44"/>
                  <a:gd name="T6" fmla="*/ 8 w 16"/>
                  <a:gd name="T7" fmla="*/ 44 h 44"/>
                  <a:gd name="T8" fmla="*/ 15 w 16"/>
                  <a:gd name="T9" fmla="*/ 36 h 44"/>
                  <a:gd name="T10" fmla="*/ 12 w 16"/>
                  <a:gd name="T11" fmla="*/ 7 h 44"/>
                  <a:gd name="T12" fmla="*/ 16 w 16"/>
                  <a:gd name="T13" fmla="*/ 0 h 44"/>
                  <a:gd name="T14" fmla="*/ 8 w 16"/>
                  <a:gd name="T15" fmla="*/ 1 h 44"/>
                  <a:gd name="T16" fmla="*/ 0 w 1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4">
                    <a:moveTo>
                      <a:pt x="0" y="0"/>
                    </a:moveTo>
                    <a:cubicBezTo>
                      <a:pt x="0" y="3"/>
                      <a:pt x="1" y="5"/>
                      <a:pt x="3" y="7"/>
                    </a:cubicBezTo>
                    <a:cubicBezTo>
                      <a:pt x="0" y="36"/>
                      <a:pt x="0" y="36"/>
                      <a:pt x="0" y="36"/>
                    </a:cubicBezTo>
                    <a:cubicBezTo>
                      <a:pt x="8" y="44"/>
                      <a:pt x="8" y="44"/>
                      <a:pt x="8" y="44"/>
                    </a:cubicBezTo>
                    <a:cubicBezTo>
                      <a:pt x="15" y="36"/>
                      <a:pt x="15" y="36"/>
                      <a:pt x="15" y="36"/>
                    </a:cubicBezTo>
                    <a:cubicBezTo>
                      <a:pt x="12" y="7"/>
                      <a:pt x="12" y="7"/>
                      <a:pt x="12" y="7"/>
                    </a:cubicBezTo>
                    <a:cubicBezTo>
                      <a:pt x="14" y="5"/>
                      <a:pt x="15" y="3"/>
                      <a:pt x="16" y="0"/>
                    </a:cubicBezTo>
                    <a:cubicBezTo>
                      <a:pt x="13" y="1"/>
                      <a:pt x="10" y="1"/>
                      <a:pt x="8" y="1"/>
                    </a:cubicBezTo>
                    <a:cubicBezTo>
                      <a:pt x="5" y="1"/>
                      <a:pt x="2"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sp>
            <p:nvSpPr>
              <p:cNvPr id="142" name="Freeform 7"/>
              <p:cNvSpPr/>
              <p:nvPr/>
            </p:nvSpPr>
            <p:spPr bwMode="auto">
              <a:xfrm>
                <a:off x="3609" y="652"/>
                <a:ext cx="215" cy="181"/>
              </a:xfrm>
              <a:custGeom>
                <a:avLst/>
                <a:gdLst>
                  <a:gd name="T0" fmla="*/ 30 w 60"/>
                  <a:gd name="T1" fmla="*/ 5 h 51"/>
                  <a:gd name="T2" fmla="*/ 13 w 60"/>
                  <a:gd name="T3" fmla="*/ 0 h 51"/>
                  <a:gd name="T4" fmla="*/ 1 w 60"/>
                  <a:gd name="T5" fmla="*/ 0 h 51"/>
                  <a:gd name="T6" fmla="*/ 0 w 60"/>
                  <a:gd name="T7" fmla="*/ 0 h 51"/>
                  <a:gd name="T8" fmla="*/ 0 w 60"/>
                  <a:gd name="T9" fmla="*/ 6 h 51"/>
                  <a:gd name="T10" fmla="*/ 0 w 60"/>
                  <a:gd name="T11" fmla="*/ 24 h 51"/>
                  <a:gd name="T12" fmla="*/ 22 w 60"/>
                  <a:gd name="T13" fmla="*/ 50 h 51"/>
                  <a:gd name="T14" fmla="*/ 30 w 60"/>
                  <a:gd name="T15" fmla="*/ 51 h 51"/>
                  <a:gd name="T16" fmla="*/ 38 w 60"/>
                  <a:gd name="T17" fmla="*/ 50 h 51"/>
                  <a:gd name="T18" fmla="*/ 60 w 60"/>
                  <a:gd name="T19" fmla="*/ 24 h 51"/>
                  <a:gd name="T20" fmla="*/ 60 w 60"/>
                  <a:gd name="T21" fmla="*/ 6 h 51"/>
                  <a:gd name="T22" fmla="*/ 59 w 60"/>
                  <a:gd name="T23" fmla="*/ 0 h 51"/>
                  <a:gd name="T24" fmla="*/ 47 w 60"/>
                  <a:gd name="T25" fmla="*/ 0 h 51"/>
                  <a:gd name="T26" fmla="*/ 30 w 60"/>
                  <a:gd name="T27"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1">
                    <a:moveTo>
                      <a:pt x="30" y="5"/>
                    </a:moveTo>
                    <a:cubicBezTo>
                      <a:pt x="22" y="5"/>
                      <a:pt x="15" y="3"/>
                      <a:pt x="13" y="0"/>
                    </a:cubicBezTo>
                    <a:cubicBezTo>
                      <a:pt x="1" y="0"/>
                      <a:pt x="1" y="0"/>
                      <a:pt x="1" y="0"/>
                    </a:cubicBezTo>
                    <a:cubicBezTo>
                      <a:pt x="0" y="0"/>
                      <a:pt x="0" y="0"/>
                      <a:pt x="0" y="0"/>
                    </a:cubicBezTo>
                    <a:cubicBezTo>
                      <a:pt x="0" y="2"/>
                      <a:pt x="0" y="4"/>
                      <a:pt x="0" y="6"/>
                    </a:cubicBezTo>
                    <a:cubicBezTo>
                      <a:pt x="0" y="24"/>
                      <a:pt x="0" y="24"/>
                      <a:pt x="0" y="24"/>
                    </a:cubicBezTo>
                    <a:cubicBezTo>
                      <a:pt x="0" y="36"/>
                      <a:pt x="9" y="47"/>
                      <a:pt x="22" y="50"/>
                    </a:cubicBezTo>
                    <a:cubicBezTo>
                      <a:pt x="24" y="51"/>
                      <a:pt x="27" y="51"/>
                      <a:pt x="30" y="51"/>
                    </a:cubicBezTo>
                    <a:cubicBezTo>
                      <a:pt x="32" y="51"/>
                      <a:pt x="35" y="51"/>
                      <a:pt x="38" y="50"/>
                    </a:cubicBezTo>
                    <a:cubicBezTo>
                      <a:pt x="50" y="47"/>
                      <a:pt x="60" y="36"/>
                      <a:pt x="60" y="24"/>
                    </a:cubicBezTo>
                    <a:cubicBezTo>
                      <a:pt x="60" y="6"/>
                      <a:pt x="60" y="6"/>
                      <a:pt x="60" y="6"/>
                    </a:cubicBezTo>
                    <a:cubicBezTo>
                      <a:pt x="60" y="4"/>
                      <a:pt x="59" y="2"/>
                      <a:pt x="59" y="0"/>
                    </a:cubicBezTo>
                    <a:cubicBezTo>
                      <a:pt x="47" y="0"/>
                      <a:pt x="47" y="0"/>
                      <a:pt x="47" y="0"/>
                    </a:cubicBezTo>
                    <a:cubicBezTo>
                      <a:pt x="46" y="3"/>
                      <a:pt x="38" y="5"/>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sp>
            <p:nvSpPr>
              <p:cNvPr id="143" name="Freeform 8"/>
              <p:cNvSpPr>
                <a:spLocks noEditPoints="1"/>
              </p:cNvSpPr>
              <p:nvPr/>
            </p:nvSpPr>
            <p:spPr bwMode="auto">
              <a:xfrm>
                <a:off x="3598" y="531"/>
                <a:ext cx="240" cy="128"/>
              </a:xfrm>
              <a:custGeom>
                <a:avLst/>
                <a:gdLst>
                  <a:gd name="T0" fmla="*/ 33 w 67"/>
                  <a:gd name="T1" fmla="*/ 0 h 36"/>
                  <a:gd name="T2" fmla="*/ 0 w 67"/>
                  <a:gd name="T3" fmla="*/ 31 h 36"/>
                  <a:gd name="T4" fmla="*/ 4 w 67"/>
                  <a:gd name="T5" fmla="*/ 31 h 36"/>
                  <a:gd name="T6" fmla="*/ 4 w 67"/>
                  <a:gd name="T7" fmla="*/ 31 h 36"/>
                  <a:gd name="T8" fmla="*/ 16 w 67"/>
                  <a:gd name="T9" fmla="*/ 31 h 36"/>
                  <a:gd name="T10" fmla="*/ 33 w 67"/>
                  <a:gd name="T11" fmla="*/ 36 h 36"/>
                  <a:gd name="T12" fmla="*/ 51 w 67"/>
                  <a:gd name="T13" fmla="*/ 31 h 36"/>
                  <a:gd name="T14" fmla="*/ 62 w 67"/>
                  <a:gd name="T15" fmla="*/ 31 h 36"/>
                  <a:gd name="T16" fmla="*/ 64 w 67"/>
                  <a:gd name="T17" fmla="*/ 31 h 36"/>
                  <a:gd name="T18" fmla="*/ 67 w 67"/>
                  <a:gd name="T19" fmla="*/ 31 h 36"/>
                  <a:gd name="T20" fmla="*/ 33 w 67"/>
                  <a:gd name="T21" fmla="*/ 0 h 36"/>
                  <a:gd name="T22" fmla="*/ 33 w 67"/>
                  <a:gd name="T23" fmla="*/ 26 h 36"/>
                  <a:gd name="T24" fmla="*/ 27 w 67"/>
                  <a:gd name="T25" fmla="*/ 20 h 36"/>
                  <a:gd name="T26" fmla="*/ 33 w 67"/>
                  <a:gd name="T27" fmla="*/ 14 h 36"/>
                  <a:gd name="T28" fmla="*/ 40 w 67"/>
                  <a:gd name="T29" fmla="*/ 20 h 36"/>
                  <a:gd name="T30" fmla="*/ 33 w 6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6">
                    <a:moveTo>
                      <a:pt x="33" y="0"/>
                    </a:moveTo>
                    <a:cubicBezTo>
                      <a:pt x="15" y="0"/>
                      <a:pt x="1" y="14"/>
                      <a:pt x="0" y="31"/>
                    </a:cubicBezTo>
                    <a:cubicBezTo>
                      <a:pt x="4" y="31"/>
                      <a:pt x="4" y="31"/>
                      <a:pt x="4" y="31"/>
                    </a:cubicBezTo>
                    <a:cubicBezTo>
                      <a:pt x="4" y="31"/>
                      <a:pt x="4" y="31"/>
                      <a:pt x="4" y="31"/>
                    </a:cubicBezTo>
                    <a:cubicBezTo>
                      <a:pt x="16" y="31"/>
                      <a:pt x="16" y="31"/>
                      <a:pt x="16" y="31"/>
                    </a:cubicBezTo>
                    <a:cubicBezTo>
                      <a:pt x="18" y="34"/>
                      <a:pt x="25" y="36"/>
                      <a:pt x="33" y="36"/>
                    </a:cubicBezTo>
                    <a:cubicBezTo>
                      <a:pt x="42" y="36"/>
                      <a:pt x="49" y="34"/>
                      <a:pt x="51" y="31"/>
                    </a:cubicBezTo>
                    <a:cubicBezTo>
                      <a:pt x="62" y="31"/>
                      <a:pt x="62" y="31"/>
                      <a:pt x="62" y="31"/>
                    </a:cubicBezTo>
                    <a:cubicBezTo>
                      <a:pt x="64" y="31"/>
                      <a:pt x="64" y="31"/>
                      <a:pt x="64" y="31"/>
                    </a:cubicBezTo>
                    <a:cubicBezTo>
                      <a:pt x="67" y="31"/>
                      <a:pt x="67" y="31"/>
                      <a:pt x="67" y="31"/>
                    </a:cubicBezTo>
                    <a:cubicBezTo>
                      <a:pt x="66" y="14"/>
                      <a:pt x="51" y="0"/>
                      <a:pt x="33" y="0"/>
                    </a:cubicBezTo>
                    <a:close/>
                    <a:moveTo>
                      <a:pt x="33" y="26"/>
                    </a:moveTo>
                    <a:cubicBezTo>
                      <a:pt x="30" y="26"/>
                      <a:pt x="27" y="24"/>
                      <a:pt x="27" y="20"/>
                    </a:cubicBezTo>
                    <a:cubicBezTo>
                      <a:pt x="27" y="17"/>
                      <a:pt x="30" y="14"/>
                      <a:pt x="33" y="14"/>
                    </a:cubicBezTo>
                    <a:cubicBezTo>
                      <a:pt x="37" y="14"/>
                      <a:pt x="40" y="17"/>
                      <a:pt x="40" y="20"/>
                    </a:cubicBezTo>
                    <a:cubicBezTo>
                      <a:pt x="40" y="24"/>
                      <a:pt x="37" y="26"/>
                      <a:pt x="3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grpSp>
      </p:grpSp>
      <p:grpSp>
        <p:nvGrpSpPr>
          <p:cNvPr id="14" name="组合 13"/>
          <p:cNvGrpSpPr/>
          <p:nvPr/>
        </p:nvGrpSpPr>
        <p:grpSpPr>
          <a:xfrm>
            <a:off x="7390755" y="3135904"/>
            <a:ext cx="1877958" cy="2339011"/>
            <a:chOff x="7389168" y="3135903"/>
            <a:chExt cx="1877958" cy="2339011"/>
          </a:xfrm>
        </p:grpSpPr>
        <p:grpSp>
          <p:nvGrpSpPr>
            <p:cNvPr id="88" name="组合 87"/>
            <p:cNvGrpSpPr/>
            <p:nvPr/>
          </p:nvGrpSpPr>
          <p:grpSpPr>
            <a:xfrm>
              <a:off x="7389168" y="3135903"/>
              <a:ext cx="1877958" cy="2339011"/>
              <a:chOff x="7380501" y="2927403"/>
              <a:chExt cx="2311884" cy="2880513"/>
            </a:xfrm>
          </p:grpSpPr>
          <p:sp>
            <p:nvSpPr>
              <p:cNvPr id="89"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90" name="椭圆 89"/>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91" name="椭圆 90"/>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144" name="Group 11"/>
            <p:cNvGrpSpPr>
              <a:grpSpLocks noChangeAspect="1"/>
            </p:cNvGrpSpPr>
            <p:nvPr/>
          </p:nvGrpSpPr>
          <p:grpSpPr bwMode="auto">
            <a:xfrm>
              <a:off x="7815005" y="3655582"/>
              <a:ext cx="521730" cy="453331"/>
              <a:chOff x="4838" y="1902"/>
              <a:chExt cx="497" cy="432"/>
            </a:xfrm>
            <a:solidFill>
              <a:schemeClr val="accent3"/>
            </a:solidFill>
          </p:grpSpPr>
          <p:sp>
            <p:nvSpPr>
              <p:cNvPr id="145" name="Freeform 12"/>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sp>
            <p:nvSpPr>
              <p:cNvPr id="146" name="Freeform 13"/>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sp>
            <p:nvSpPr>
              <p:cNvPr id="147"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grpSp>
      </p:grpSp>
      <p:grpSp>
        <p:nvGrpSpPr>
          <p:cNvPr id="2" name="组合 1"/>
          <p:cNvGrpSpPr/>
          <p:nvPr/>
        </p:nvGrpSpPr>
        <p:grpSpPr>
          <a:xfrm>
            <a:off x="3110918" y="3135904"/>
            <a:ext cx="1877958" cy="2339011"/>
            <a:chOff x="3108926" y="2615808"/>
            <a:chExt cx="1877714" cy="2339553"/>
          </a:xfrm>
        </p:grpSpPr>
        <p:grpSp>
          <p:nvGrpSpPr>
            <p:cNvPr id="84" name="组合 83"/>
            <p:cNvGrpSpPr/>
            <p:nvPr/>
          </p:nvGrpSpPr>
          <p:grpSpPr>
            <a:xfrm>
              <a:off x="3108926" y="2615808"/>
              <a:ext cx="1877714" cy="2339553"/>
              <a:chOff x="7380501" y="2927403"/>
              <a:chExt cx="2311884" cy="2880513"/>
            </a:xfrm>
          </p:grpSpPr>
          <p:sp>
            <p:nvSpPr>
              <p:cNvPr id="85"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86" name="椭圆 85"/>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87" name="椭圆 86"/>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148" name="Freeform 18"/>
            <p:cNvSpPr>
              <a:spLocks noEditPoints="1"/>
            </p:cNvSpPr>
            <p:nvPr/>
          </p:nvSpPr>
          <p:spPr bwMode="auto">
            <a:xfrm>
              <a:off x="3515374" y="3161104"/>
              <a:ext cx="483792" cy="361068"/>
            </a:xfrm>
            <a:custGeom>
              <a:avLst/>
              <a:gdLst>
                <a:gd name="T0" fmla="*/ 82 w 112"/>
                <a:gd name="T1" fmla="*/ 53 h 83"/>
                <a:gd name="T2" fmla="*/ 99 w 112"/>
                <a:gd name="T3" fmla="*/ 36 h 83"/>
                <a:gd name="T4" fmla="*/ 104 w 112"/>
                <a:gd name="T5" fmla="*/ 37 h 83"/>
                <a:gd name="T6" fmla="*/ 104 w 112"/>
                <a:gd name="T7" fmla="*/ 24 h 83"/>
                <a:gd name="T8" fmla="*/ 92 w 112"/>
                <a:gd name="T9" fmla="*/ 12 h 83"/>
                <a:gd name="T10" fmla="*/ 49 w 112"/>
                <a:gd name="T11" fmla="*/ 12 h 83"/>
                <a:gd name="T12" fmla="*/ 39 w 112"/>
                <a:gd name="T13" fmla="*/ 0 h 83"/>
                <a:gd name="T14" fmla="*/ 14 w 112"/>
                <a:gd name="T15" fmla="*/ 0 h 83"/>
                <a:gd name="T16" fmla="*/ 2 w 112"/>
                <a:gd name="T17" fmla="*/ 6 h 83"/>
                <a:gd name="T18" fmla="*/ 0 w 112"/>
                <a:gd name="T19" fmla="*/ 13 h 83"/>
                <a:gd name="T20" fmla="*/ 0 w 112"/>
                <a:gd name="T21" fmla="*/ 13 h 83"/>
                <a:gd name="T22" fmla="*/ 0 w 112"/>
                <a:gd name="T23" fmla="*/ 14 h 83"/>
                <a:gd name="T24" fmla="*/ 0 w 112"/>
                <a:gd name="T25" fmla="*/ 16 h 83"/>
                <a:gd name="T26" fmla="*/ 0 w 112"/>
                <a:gd name="T27" fmla="*/ 34 h 83"/>
                <a:gd name="T28" fmla="*/ 0 w 112"/>
                <a:gd name="T29" fmla="*/ 71 h 83"/>
                <a:gd name="T30" fmla="*/ 12 w 112"/>
                <a:gd name="T31" fmla="*/ 83 h 83"/>
                <a:gd name="T32" fmla="*/ 92 w 112"/>
                <a:gd name="T33" fmla="*/ 83 h 83"/>
                <a:gd name="T34" fmla="*/ 104 w 112"/>
                <a:gd name="T35" fmla="*/ 71 h 83"/>
                <a:gd name="T36" fmla="*/ 104 w 112"/>
                <a:gd name="T37" fmla="*/ 69 h 83"/>
                <a:gd name="T38" fmla="*/ 99 w 112"/>
                <a:gd name="T39" fmla="*/ 69 h 83"/>
                <a:gd name="T40" fmla="*/ 82 w 112"/>
                <a:gd name="T41" fmla="*/ 53 h 83"/>
                <a:gd name="T42" fmla="*/ 104 w 112"/>
                <a:gd name="T43" fmla="*/ 40 h 83"/>
                <a:gd name="T44" fmla="*/ 99 w 112"/>
                <a:gd name="T45" fmla="*/ 39 h 83"/>
                <a:gd name="T46" fmla="*/ 85 w 112"/>
                <a:gd name="T47" fmla="*/ 53 h 83"/>
                <a:gd name="T48" fmla="*/ 99 w 112"/>
                <a:gd name="T49" fmla="*/ 66 h 83"/>
                <a:gd name="T50" fmla="*/ 104 w 112"/>
                <a:gd name="T51" fmla="*/ 65 h 83"/>
                <a:gd name="T52" fmla="*/ 112 w 112"/>
                <a:gd name="T53" fmla="*/ 53 h 83"/>
                <a:gd name="T54" fmla="*/ 104 w 112"/>
                <a:gd name="T55" fmla="*/ 40 h 83"/>
                <a:gd name="T56" fmla="*/ 104 w 112"/>
                <a:gd name="T57" fmla="*/ 56 h 83"/>
                <a:gd name="T58" fmla="*/ 99 w 112"/>
                <a:gd name="T59" fmla="*/ 63 h 83"/>
                <a:gd name="T60" fmla="*/ 98 w 112"/>
                <a:gd name="T61" fmla="*/ 64 h 83"/>
                <a:gd name="T62" fmla="*/ 98 w 112"/>
                <a:gd name="T63" fmla="*/ 64 h 83"/>
                <a:gd name="T64" fmla="*/ 97 w 112"/>
                <a:gd name="T65" fmla="*/ 63 h 83"/>
                <a:gd name="T66" fmla="*/ 89 w 112"/>
                <a:gd name="T67" fmla="*/ 53 h 83"/>
                <a:gd name="T68" fmla="*/ 89 w 112"/>
                <a:gd name="T69" fmla="*/ 53 h 83"/>
                <a:gd name="T70" fmla="*/ 93 w 112"/>
                <a:gd name="T71" fmla="*/ 53 h 83"/>
                <a:gd name="T72" fmla="*/ 98 w 112"/>
                <a:gd name="T73" fmla="*/ 59 h 83"/>
                <a:gd name="T74" fmla="*/ 104 w 112"/>
                <a:gd name="T75" fmla="*/ 50 h 83"/>
                <a:gd name="T76" fmla="*/ 107 w 112"/>
                <a:gd name="T77" fmla="*/ 45 h 83"/>
                <a:gd name="T78" fmla="*/ 109 w 112"/>
                <a:gd name="T79" fmla="*/ 45 h 83"/>
                <a:gd name="T80" fmla="*/ 110 w 112"/>
                <a:gd name="T81" fmla="*/ 47 h 83"/>
                <a:gd name="T82" fmla="*/ 104 w 112"/>
                <a:gd name="T83"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83">
                  <a:moveTo>
                    <a:pt x="82" y="53"/>
                  </a:moveTo>
                  <a:cubicBezTo>
                    <a:pt x="82" y="44"/>
                    <a:pt x="90" y="36"/>
                    <a:pt x="99" y="36"/>
                  </a:cubicBezTo>
                  <a:cubicBezTo>
                    <a:pt x="100" y="36"/>
                    <a:pt x="102" y="37"/>
                    <a:pt x="104" y="37"/>
                  </a:cubicBezTo>
                  <a:cubicBezTo>
                    <a:pt x="104" y="24"/>
                    <a:pt x="104" y="24"/>
                    <a:pt x="104" y="24"/>
                  </a:cubicBezTo>
                  <a:cubicBezTo>
                    <a:pt x="104" y="17"/>
                    <a:pt x="99" y="12"/>
                    <a:pt x="92" y="12"/>
                  </a:cubicBezTo>
                  <a:cubicBezTo>
                    <a:pt x="49" y="12"/>
                    <a:pt x="49" y="12"/>
                    <a:pt x="49" y="12"/>
                  </a:cubicBezTo>
                  <a:cubicBezTo>
                    <a:pt x="48" y="5"/>
                    <a:pt x="43" y="0"/>
                    <a:pt x="39" y="0"/>
                  </a:cubicBezTo>
                  <a:cubicBezTo>
                    <a:pt x="14" y="0"/>
                    <a:pt x="14" y="0"/>
                    <a:pt x="14" y="0"/>
                  </a:cubicBezTo>
                  <a:cubicBezTo>
                    <a:pt x="8" y="0"/>
                    <a:pt x="4" y="2"/>
                    <a:pt x="2" y="6"/>
                  </a:cubicBezTo>
                  <a:cubicBezTo>
                    <a:pt x="1" y="8"/>
                    <a:pt x="0" y="10"/>
                    <a:pt x="0" y="13"/>
                  </a:cubicBezTo>
                  <a:cubicBezTo>
                    <a:pt x="0" y="13"/>
                    <a:pt x="0" y="13"/>
                    <a:pt x="0" y="13"/>
                  </a:cubicBezTo>
                  <a:cubicBezTo>
                    <a:pt x="0" y="14"/>
                    <a:pt x="0" y="14"/>
                    <a:pt x="0" y="14"/>
                  </a:cubicBezTo>
                  <a:cubicBezTo>
                    <a:pt x="0" y="16"/>
                    <a:pt x="0" y="16"/>
                    <a:pt x="0" y="16"/>
                  </a:cubicBezTo>
                  <a:cubicBezTo>
                    <a:pt x="0" y="34"/>
                    <a:pt x="0" y="34"/>
                    <a:pt x="0" y="34"/>
                  </a:cubicBezTo>
                  <a:cubicBezTo>
                    <a:pt x="0" y="71"/>
                    <a:pt x="0" y="71"/>
                    <a:pt x="0" y="71"/>
                  </a:cubicBezTo>
                  <a:cubicBezTo>
                    <a:pt x="0" y="78"/>
                    <a:pt x="5" y="83"/>
                    <a:pt x="12" y="83"/>
                  </a:cubicBezTo>
                  <a:cubicBezTo>
                    <a:pt x="92" y="83"/>
                    <a:pt x="92" y="83"/>
                    <a:pt x="92" y="83"/>
                  </a:cubicBezTo>
                  <a:cubicBezTo>
                    <a:pt x="99" y="83"/>
                    <a:pt x="104" y="78"/>
                    <a:pt x="104" y="71"/>
                  </a:cubicBezTo>
                  <a:cubicBezTo>
                    <a:pt x="104" y="69"/>
                    <a:pt x="104" y="69"/>
                    <a:pt x="104" y="69"/>
                  </a:cubicBezTo>
                  <a:cubicBezTo>
                    <a:pt x="102" y="69"/>
                    <a:pt x="100" y="69"/>
                    <a:pt x="99" y="69"/>
                  </a:cubicBezTo>
                  <a:cubicBezTo>
                    <a:pt x="90" y="69"/>
                    <a:pt x="82" y="62"/>
                    <a:pt x="82" y="53"/>
                  </a:cubicBezTo>
                  <a:close/>
                  <a:moveTo>
                    <a:pt x="104" y="40"/>
                  </a:moveTo>
                  <a:cubicBezTo>
                    <a:pt x="102" y="40"/>
                    <a:pt x="101" y="39"/>
                    <a:pt x="99" y="39"/>
                  </a:cubicBezTo>
                  <a:cubicBezTo>
                    <a:pt x="91" y="39"/>
                    <a:pt x="85" y="45"/>
                    <a:pt x="85" y="53"/>
                  </a:cubicBezTo>
                  <a:cubicBezTo>
                    <a:pt x="85" y="60"/>
                    <a:pt x="91" y="66"/>
                    <a:pt x="99" y="66"/>
                  </a:cubicBezTo>
                  <a:cubicBezTo>
                    <a:pt x="101" y="66"/>
                    <a:pt x="102" y="66"/>
                    <a:pt x="104" y="65"/>
                  </a:cubicBezTo>
                  <a:cubicBezTo>
                    <a:pt x="109" y="63"/>
                    <a:pt x="112" y="59"/>
                    <a:pt x="112" y="53"/>
                  </a:cubicBezTo>
                  <a:cubicBezTo>
                    <a:pt x="112" y="47"/>
                    <a:pt x="109" y="42"/>
                    <a:pt x="104" y="40"/>
                  </a:cubicBezTo>
                  <a:close/>
                  <a:moveTo>
                    <a:pt x="104" y="56"/>
                  </a:moveTo>
                  <a:cubicBezTo>
                    <a:pt x="99" y="63"/>
                    <a:pt x="99" y="63"/>
                    <a:pt x="99" y="63"/>
                  </a:cubicBezTo>
                  <a:cubicBezTo>
                    <a:pt x="99" y="63"/>
                    <a:pt x="99" y="64"/>
                    <a:pt x="98" y="64"/>
                  </a:cubicBezTo>
                  <a:cubicBezTo>
                    <a:pt x="98" y="64"/>
                    <a:pt x="98" y="64"/>
                    <a:pt x="98" y="64"/>
                  </a:cubicBezTo>
                  <a:cubicBezTo>
                    <a:pt x="97" y="64"/>
                    <a:pt x="97" y="63"/>
                    <a:pt x="97" y="63"/>
                  </a:cubicBezTo>
                  <a:cubicBezTo>
                    <a:pt x="89" y="53"/>
                    <a:pt x="89" y="53"/>
                    <a:pt x="89" y="53"/>
                  </a:cubicBezTo>
                  <a:cubicBezTo>
                    <a:pt x="89" y="53"/>
                    <a:pt x="89" y="53"/>
                    <a:pt x="89" y="53"/>
                  </a:cubicBezTo>
                  <a:cubicBezTo>
                    <a:pt x="93" y="53"/>
                    <a:pt x="93" y="53"/>
                    <a:pt x="93" y="53"/>
                  </a:cubicBezTo>
                  <a:cubicBezTo>
                    <a:pt x="98" y="59"/>
                    <a:pt x="98" y="59"/>
                    <a:pt x="98" y="59"/>
                  </a:cubicBezTo>
                  <a:cubicBezTo>
                    <a:pt x="104" y="50"/>
                    <a:pt x="104" y="50"/>
                    <a:pt x="104" y="50"/>
                  </a:cubicBezTo>
                  <a:cubicBezTo>
                    <a:pt x="107" y="45"/>
                    <a:pt x="107" y="45"/>
                    <a:pt x="107" y="45"/>
                  </a:cubicBezTo>
                  <a:cubicBezTo>
                    <a:pt x="107" y="44"/>
                    <a:pt x="108" y="44"/>
                    <a:pt x="109" y="45"/>
                  </a:cubicBezTo>
                  <a:cubicBezTo>
                    <a:pt x="110" y="45"/>
                    <a:pt x="110" y="46"/>
                    <a:pt x="110" y="47"/>
                  </a:cubicBezTo>
                  <a:lnTo>
                    <a:pt x="104" y="5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grpSp>
      <p:grpSp>
        <p:nvGrpSpPr>
          <p:cNvPr id="15" name="组合 14"/>
          <p:cNvGrpSpPr/>
          <p:nvPr/>
        </p:nvGrpSpPr>
        <p:grpSpPr>
          <a:xfrm>
            <a:off x="5263493" y="5331556"/>
            <a:ext cx="1877958" cy="2339011"/>
            <a:chOff x="5261906" y="5331555"/>
            <a:chExt cx="1877958" cy="2339011"/>
          </a:xfrm>
        </p:grpSpPr>
        <p:grpSp>
          <p:nvGrpSpPr>
            <p:cNvPr id="92" name="组合 91"/>
            <p:cNvGrpSpPr/>
            <p:nvPr/>
          </p:nvGrpSpPr>
          <p:grpSpPr>
            <a:xfrm>
              <a:off x="5261906" y="5331555"/>
              <a:ext cx="1877958" cy="2339011"/>
              <a:chOff x="7380501" y="2927403"/>
              <a:chExt cx="2311884" cy="2880513"/>
            </a:xfrm>
          </p:grpSpPr>
          <p:sp>
            <p:nvSpPr>
              <p:cNvPr id="93"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1" fmla="*/ 13249 w 1687745"/>
                  <a:gd name="connsiteY0-2" fmla="*/ 1035368 h 2070736"/>
                  <a:gd name="connsiteX1-3" fmla="*/ 850497 w 1687745"/>
                  <a:gd name="connsiteY1-4" fmla="*/ 0 h 2070736"/>
                  <a:gd name="connsiteX2-5" fmla="*/ 1687745 w 1687745"/>
                  <a:gd name="connsiteY2-6" fmla="*/ 1035368 h 2070736"/>
                  <a:gd name="connsiteX3-7" fmla="*/ 850497 w 1687745"/>
                  <a:gd name="connsiteY3-8" fmla="*/ 2070736 h 2070736"/>
                  <a:gd name="connsiteX4-9" fmla="*/ 13249 w 1687745"/>
                  <a:gd name="connsiteY4-10" fmla="*/ 1035368 h 2070736"/>
                  <a:gd name="connsiteX0-11" fmla="*/ 13249 w 1696474"/>
                  <a:gd name="connsiteY0-12" fmla="*/ 1035368 h 2070736"/>
                  <a:gd name="connsiteX1-13" fmla="*/ 850497 w 1696474"/>
                  <a:gd name="connsiteY1-14" fmla="*/ 0 h 2070736"/>
                  <a:gd name="connsiteX2-15" fmla="*/ 1687745 w 1696474"/>
                  <a:gd name="connsiteY2-16" fmla="*/ 1035368 h 2070736"/>
                  <a:gd name="connsiteX3-17" fmla="*/ 850497 w 1696474"/>
                  <a:gd name="connsiteY3-18" fmla="*/ 2070736 h 2070736"/>
                  <a:gd name="connsiteX4-19" fmla="*/ 13249 w 1696474"/>
                  <a:gd name="connsiteY4-20" fmla="*/ 1035368 h 20707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94" name="椭圆 93"/>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95" name="椭圆 94"/>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149" name="Group 21"/>
            <p:cNvGrpSpPr>
              <a:grpSpLocks noChangeAspect="1"/>
            </p:cNvGrpSpPr>
            <p:nvPr/>
          </p:nvGrpSpPr>
          <p:grpSpPr bwMode="auto">
            <a:xfrm>
              <a:off x="5776279" y="5811755"/>
              <a:ext cx="287537" cy="521187"/>
              <a:chOff x="5127" y="3041"/>
              <a:chExt cx="166" cy="301"/>
            </a:xfrm>
            <a:solidFill>
              <a:schemeClr val="accent4"/>
            </a:solidFill>
          </p:grpSpPr>
          <p:sp>
            <p:nvSpPr>
              <p:cNvPr id="150" name="Freeform 22"/>
              <p:cNvSpPr>
                <a:spLocks noEditPoints="1"/>
              </p:cNvSpPr>
              <p:nvPr/>
            </p:nvSpPr>
            <p:spPr bwMode="auto">
              <a:xfrm>
                <a:off x="5127" y="3041"/>
                <a:ext cx="166" cy="213"/>
              </a:xfrm>
              <a:custGeom>
                <a:avLst/>
                <a:gdLst>
                  <a:gd name="T0" fmla="*/ 49 w 68"/>
                  <a:gd name="T1" fmla="*/ 88 h 89"/>
                  <a:gd name="T2" fmla="*/ 52 w 68"/>
                  <a:gd name="T3" fmla="*/ 89 h 89"/>
                  <a:gd name="T4" fmla="*/ 52 w 68"/>
                  <a:gd name="T5" fmla="*/ 83 h 89"/>
                  <a:gd name="T6" fmla="*/ 68 w 68"/>
                  <a:gd name="T7" fmla="*/ 33 h 89"/>
                  <a:gd name="T8" fmla="*/ 34 w 68"/>
                  <a:gd name="T9" fmla="*/ 0 h 89"/>
                  <a:gd name="T10" fmla="*/ 0 w 68"/>
                  <a:gd name="T11" fmla="*/ 33 h 89"/>
                  <a:gd name="T12" fmla="*/ 16 w 68"/>
                  <a:gd name="T13" fmla="*/ 83 h 89"/>
                  <a:gd name="T14" fmla="*/ 16 w 68"/>
                  <a:gd name="T15" fmla="*/ 89 h 89"/>
                  <a:gd name="T16" fmla="*/ 18 w 68"/>
                  <a:gd name="T17" fmla="*/ 88 h 89"/>
                  <a:gd name="T18" fmla="*/ 49 w 68"/>
                  <a:gd name="T19" fmla="*/ 88 h 89"/>
                  <a:gd name="T20" fmla="*/ 11 w 68"/>
                  <a:gd name="T21" fmla="*/ 37 h 89"/>
                  <a:gd name="T22" fmla="*/ 9 w 68"/>
                  <a:gd name="T23" fmla="*/ 39 h 89"/>
                  <a:gd name="T24" fmla="*/ 7 w 68"/>
                  <a:gd name="T25" fmla="*/ 37 h 89"/>
                  <a:gd name="T26" fmla="*/ 7 w 68"/>
                  <a:gd name="T27" fmla="*/ 26 h 89"/>
                  <a:gd name="T28" fmla="*/ 9 w 68"/>
                  <a:gd name="T29" fmla="*/ 24 h 89"/>
                  <a:gd name="T30" fmla="*/ 11 w 68"/>
                  <a:gd name="T31" fmla="*/ 26 h 89"/>
                  <a:gd name="T32" fmla="*/ 11 w 68"/>
                  <a:gd name="T33"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9">
                    <a:moveTo>
                      <a:pt x="49" y="88"/>
                    </a:moveTo>
                    <a:cubicBezTo>
                      <a:pt x="50" y="88"/>
                      <a:pt x="51" y="88"/>
                      <a:pt x="52" y="89"/>
                    </a:cubicBezTo>
                    <a:cubicBezTo>
                      <a:pt x="52" y="83"/>
                      <a:pt x="52" y="83"/>
                      <a:pt x="52" y="83"/>
                    </a:cubicBezTo>
                    <a:cubicBezTo>
                      <a:pt x="52" y="73"/>
                      <a:pt x="68" y="41"/>
                      <a:pt x="68" y="33"/>
                    </a:cubicBezTo>
                    <a:cubicBezTo>
                      <a:pt x="68" y="15"/>
                      <a:pt x="52" y="0"/>
                      <a:pt x="34" y="0"/>
                    </a:cubicBezTo>
                    <a:cubicBezTo>
                      <a:pt x="15" y="0"/>
                      <a:pt x="0" y="15"/>
                      <a:pt x="0" y="33"/>
                    </a:cubicBezTo>
                    <a:cubicBezTo>
                      <a:pt x="0" y="41"/>
                      <a:pt x="15" y="74"/>
                      <a:pt x="16" y="83"/>
                    </a:cubicBezTo>
                    <a:cubicBezTo>
                      <a:pt x="16" y="89"/>
                      <a:pt x="16" y="89"/>
                      <a:pt x="16" y="89"/>
                    </a:cubicBezTo>
                    <a:cubicBezTo>
                      <a:pt x="16" y="88"/>
                      <a:pt x="17" y="88"/>
                      <a:pt x="18" y="88"/>
                    </a:cubicBezTo>
                    <a:lnTo>
                      <a:pt x="49" y="88"/>
                    </a:lnTo>
                    <a:close/>
                    <a:moveTo>
                      <a:pt x="11" y="37"/>
                    </a:moveTo>
                    <a:cubicBezTo>
                      <a:pt x="11" y="38"/>
                      <a:pt x="10" y="39"/>
                      <a:pt x="9" y="39"/>
                    </a:cubicBezTo>
                    <a:cubicBezTo>
                      <a:pt x="8" y="39"/>
                      <a:pt x="7" y="38"/>
                      <a:pt x="7" y="37"/>
                    </a:cubicBezTo>
                    <a:cubicBezTo>
                      <a:pt x="7" y="26"/>
                      <a:pt x="7" y="26"/>
                      <a:pt x="7" y="26"/>
                    </a:cubicBezTo>
                    <a:cubicBezTo>
                      <a:pt x="7" y="25"/>
                      <a:pt x="8" y="24"/>
                      <a:pt x="9" y="24"/>
                    </a:cubicBezTo>
                    <a:cubicBezTo>
                      <a:pt x="10" y="24"/>
                      <a:pt x="11" y="25"/>
                      <a:pt x="11" y="26"/>
                    </a:cubicBezTo>
                    <a:lnTo>
                      <a:pt x="11"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sp>
            <p:nvSpPr>
              <p:cNvPr id="151" name="Freeform 23"/>
              <p:cNvSpPr/>
              <p:nvPr/>
            </p:nvSpPr>
            <p:spPr bwMode="auto">
              <a:xfrm>
                <a:off x="5176" y="3325"/>
                <a:ext cx="65" cy="17"/>
              </a:xfrm>
              <a:custGeom>
                <a:avLst/>
                <a:gdLst>
                  <a:gd name="T0" fmla="*/ 0 w 27"/>
                  <a:gd name="T1" fmla="*/ 5 h 7"/>
                  <a:gd name="T2" fmla="*/ 3 w 27"/>
                  <a:gd name="T3" fmla="*/ 7 h 7"/>
                  <a:gd name="T4" fmla="*/ 25 w 27"/>
                  <a:gd name="T5" fmla="*/ 7 h 7"/>
                  <a:gd name="T6" fmla="*/ 27 w 27"/>
                  <a:gd name="T7" fmla="*/ 5 h 7"/>
                  <a:gd name="T8" fmla="*/ 27 w 27"/>
                  <a:gd name="T9" fmla="*/ 0 h 7"/>
                  <a:gd name="T10" fmla="*/ 0 w 27"/>
                  <a:gd name="T11" fmla="*/ 0 h 7"/>
                  <a:gd name="T12" fmla="*/ 0 w 27"/>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27" h="7">
                    <a:moveTo>
                      <a:pt x="0" y="5"/>
                    </a:moveTo>
                    <a:cubicBezTo>
                      <a:pt x="0" y="6"/>
                      <a:pt x="1" y="7"/>
                      <a:pt x="3" y="7"/>
                    </a:cubicBezTo>
                    <a:cubicBezTo>
                      <a:pt x="25" y="7"/>
                      <a:pt x="25" y="7"/>
                      <a:pt x="25" y="7"/>
                    </a:cubicBezTo>
                    <a:cubicBezTo>
                      <a:pt x="26" y="7"/>
                      <a:pt x="27" y="6"/>
                      <a:pt x="27" y="5"/>
                    </a:cubicBezTo>
                    <a:cubicBezTo>
                      <a:pt x="27" y="0"/>
                      <a:pt x="27" y="0"/>
                      <a:pt x="27" y="0"/>
                    </a:cubicBezTo>
                    <a:cubicBezTo>
                      <a:pt x="0" y="0"/>
                      <a:pt x="0" y="0"/>
                      <a:pt x="0" y="0"/>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sp>
            <p:nvSpPr>
              <p:cNvPr id="152" name="Freeform 24"/>
              <p:cNvSpPr/>
              <p:nvPr/>
            </p:nvSpPr>
            <p:spPr bwMode="auto">
              <a:xfrm>
                <a:off x="5161" y="3256"/>
                <a:ext cx="95" cy="67"/>
              </a:xfrm>
              <a:custGeom>
                <a:avLst/>
                <a:gdLst>
                  <a:gd name="T0" fmla="*/ 38 w 39"/>
                  <a:gd name="T1" fmla="*/ 0 h 28"/>
                  <a:gd name="T2" fmla="*/ 35 w 39"/>
                  <a:gd name="T3" fmla="*/ 0 h 28"/>
                  <a:gd name="T4" fmla="*/ 4 w 39"/>
                  <a:gd name="T5" fmla="*/ 0 h 28"/>
                  <a:gd name="T6" fmla="*/ 2 w 39"/>
                  <a:gd name="T7" fmla="*/ 0 h 28"/>
                  <a:gd name="T8" fmla="*/ 0 w 39"/>
                  <a:gd name="T9" fmla="*/ 4 h 28"/>
                  <a:gd name="T10" fmla="*/ 0 w 39"/>
                  <a:gd name="T11" fmla="*/ 23 h 28"/>
                  <a:gd name="T12" fmla="*/ 4 w 39"/>
                  <a:gd name="T13" fmla="*/ 28 h 28"/>
                  <a:gd name="T14" fmla="*/ 6 w 39"/>
                  <a:gd name="T15" fmla="*/ 28 h 28"/>
                  <a:gd name="T16" fmla="*/ 33 w 39"/>
                  <a:gd name="T17" fmla="*/ 28 h 28"/>
                  <a:gd name="T18" fmla="*/ 35 w 39"/>
                  <a:gd name="T19" fmla="*/ 28 h 28"/>
                  <a:gd name="T20" fmla="*/ 39 w 39"/>
                  <a:gd name="T21" fmla="*/ 23 h 28"/>
                  <a:gd name="T22" fmla="*/ 39 w 39"/>
                  <a:gd name="T23" fmla="*/ 4 h 28"/>
                  <a:gd name="T24" fmla="*/ 38 w 3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28">
                    <a:moveTo>
                      <a:pt x="38" y="0"/>
                    </a:moveTo>
                    <a:cubicBezTo>
                      <a:pt x="37" y="0"/>
                      <a:pt x="36" y="0"/>
                      <a:pt x="35" y="0"/>
                    </a:cubicBezTo>
                    <a:cubicBezTo>
                      <a:pt x="4" y="0"/>
                      <a:pt x="4" y="0"/>
                      <a:pt x="4" y="0"/>
                    </a:cubicBezTo>
                    <a:cubicBezTo>
                      <a:pt x="3" y="0"/>
                      <a:pt x="2" y="0"/>
                      <a:pt x="2" y="0"/>
                    </a:cubicBezTo>
                    <a:cubicBezTo>
                      <a:pt x="1" y="1"/>
                      <a:pt x="0" y="3"/>
                      <a:pt x="0" y="4"/>
                    </a:cubicBezTo>
                    <a:cubicBezTo>
                      <a:pt x="0" y="23"/>
                      <a:pt x="0" y="23"/>
                      <a:pt x="0" y="23"/>
                    </a:cubicBezTo>
                    <a:cubicBezTo>
                      <a:pt x="0" y="26"/>
                      <a:pt x="2" y="28"/>
                      <a:pt x="4" y="28"/>
                    </a:cubicBezTo>
                    <a:cubicBezTo>
                      <a:pt x="6" y="28"/>
                      <a:pt x="6" y="28"/>
                      <a:pt x="6" y="28"/>
                    </a:cubicBezTo>
                    <a:cubicBezTo>
                      <a:pt x="33" y="28"/>
                      <a:pt x="33" y="28"/>
                      <a:pt x="33" y="28"/>
                    </a:cubicBezTo>
                    <a:cubicBezTo>
                      <a:pt x="35" y="28"/>
                      <a:pt x="35" y="28"/>
                      <a:pt x="35" y="28"/>
                    </a:cubicBezTo>
                    <a:cubicBezTo>
                      <a:pt x="38" y="28"/>
                      <a:pt x="39" y="26"/>
                      <a:pt x="39" y="23"/>
                    </a:cubicBezTo>
                    <a:cubicBezTo>
                      <a:pt x="39" y="4"/>
                      <a:pt x="39" y="4"/>
                      <a:pt x="39" y="4"/>
                    </a:cubicBezTo>
                    <a:cubicBezTo>
                      <a:pt x="39" y="3"/>
                      <a:pt x="39" y="1"/>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a typeface="张海山锐线体简" panose="02000000000000000000" pitchFamily="2" charset="-122"/>
                </a:endParaRPr>
              </a:p>
            </p:txBody>
          </p:sp>
        </p:grpSp>
      </p:grpSp>
      <p:grpSp>
        <p:nvGrpSpPr>
          <p:cNvPr id="10" name="组合 9"/>
          <p:cNvGrpSpPr/>
          <p:nvPr/>
        </p:nvGrpSpPr>
        <p:grpSpPr>
          <a:xfrm>
            <a:off x="6697647" y="1760864"/>
            <a:ext cx="3373760" cy="396489"/>
            <a:chOff x="6695188" y="1240450"/>
            <a:chExt cx="3373321" cy="396581"/>
          </a:xfrm>
        </p:grpSpPr>
        <p:sp>
          <p:nvSpPr>
            <p:cNvPr id="124" name="任意多边形 123"/>
            <p:cNvSpPr/>
            <p:nvPr/>
          </p:nvSpPr>
          <p:spPr>
            <a:xfrm flipH="1">
              <a:off x="6805380" y="1279566"/>
              <a:ext cx="3263129" cy="357465"/>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53" name="椭圆 152"/>
            <p:cNvSpPr/>
            <p:nvPr/>
          </p:nvSpPr>
          <p:spPr>
            <a:xfrm>
              <a:off x="6695188" y="1240450"/>
              <a:ext cx="73471" cy="7347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13" name="组合 12"/>
          <p:cNvGrpSpPr/>
          <p:nvPr/>
        </p:nvGrpSpPr>
        <p:grpSpPr>
          <a:xfrm>
            <a:off x="8771597" y="3916112"/>
            <a:ext cx="1337916" cy="388766"/>
            <a:chOff x="8768868" y="3396198"/>
            <a:chExt cx="1337742" cy="388856"/>
          </a:xfrm>
        </p:grpSpPr>
        <p:sp>
          <p:nvSpPr>
            <p:cNvPr id="116" name="任意多边形 115"/>
            <p:cNvSpPr/>
            <p:nvPr/>
          </p:nvSpPr>
          <p:spPr>
            <a:xfrm flipH="1">
              <a:off x="8857283" y="3427589"/>
              <a:ext cx="1249327" cy="357465"/>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54" name="椭圆 153"/>
            <p:cNvSpPr/>
            <p:nvPr/>
          </p:nvSpPr>
          <p:spPr>
            <a:xfrm>
              <a:off x="8768868" y="3396198"/>
              <a:ext cx="73471" cy="7347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11" name="组合 10"/>
          <p:cNvGrpSpPr/>
          <p:nvPr/>
        </p:nvGrpSpPr>
        <p:grpSpPr>
          <a:xfrm>
            <a:off x="1803043" y="5748338"/>
            <a:ext cx="3398407" cy="396500"/>
            <a:chOff x="1801220" y="5228848"/>
            <a:chExt cx="3397965" cy="396592"/>
          </a:xfrm>
        </p:grpSpPr>
        <p:sp>
          <p:nvSpPr>
            <p:cNvPr id="120" name="任意多边形 119"/>
            <p:cNvSpPr/>
            <p:nvPr/>
          </p:nvSpPr>
          <p:spPr>
            <a:xfrm flipV="1">
              <a:off x="1801220" y="5228848"/>
              <a:ext cx="3283899" cy="357465"/>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55" name="椭圆 154"/>
            <p:cNvSpPr/>
            <p:nvPr/>
          </p:nvSpPr>
          <p:spPr>
            <a:xfrm flipH="1" flipV="1">
              <a:off x="5125714" y="5551969"/>
              <a:ext cx="73471" cy="7347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12" name="组合 11"/>
          <p:cNvGrpSpPr/>
          <p:nvPr/>
        </p:nvGrpSpPr>
        <p:grpSpPr>
          <a:xfrm>
            <a:off x="1732469" y="3595152"/>
            <a:ext cx="1342371" cy="394746"/>
            <a:chOff x="1730656" y="3075164"/>
            <a:chExt cx="1342196" cy="394837"/>
          </a:xfrm>
        </p:grpSpPr>
        <p:sp>
          <p:nvSpPr>
            <p:cNvPr id="112" name="任意多边形 111"/>
            <p:cNvSpPr/>
            <p:nvPr/>
          </p:nvSpPr>
          <p:spPr>
            <a:xfrm flipV="1">
              <a:off x="1730656" y="3075164"/>
              <a:ext cx="1249327" cy="357465"/>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56" name="椭圆 155"/>
            <p:cNvSpPr/>
            <p:nvPr/>
          </p:nvSpPr>
          <p:spPr>
            <a:xfrm>
              <a:off x="2999381" y="3396530"/>
              <a:ext cx="73471" cy="7347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grpSp>
        <p:nvGrpSpPr>
          <p:cNvPr id="6" name="组合 5"/>
          <p:cNvGrpSpPr/>
          <p:nvPr/>
        </p:nvGrpSpPr>
        <p:grpSpPr>
          <a:xfrm>
            <a:off x="972016" y="2365892"/>
            <a:ext cx="2682374" cy="1193667"/>
            <a:chOff x="970302" y="1845618"/>
            <a:chExt cx="2682025" cy="1193943"/>
          </a:xfrm>
        </p:grpSpPr>
        <p:sp>
          <p:nvSpPr>
            <p:cNvPr id="114" name="文本框 118"/>
            <p:cNvSpPr txBox="1"/>
            <p:nvPr/>
          </p:nvSpPr>
          <p:spPr>
            <a:xfrm>
              <a:off x="970302" y="1845618"/>
              <a:ext cx="2682025" cy="400110"/>
            </a:xfrm>
            <a:prstGeom prst="rect">
              <a:avLst/>
            </a:prstGeom>
            <a:noFill/>
          </p:spPr>
          <p:txBody>
            <a:bodyPr wrap="square" rtlCol="0">
              <a:spAutoFit/>
            </a:bodyPr>
            <a:lstStyle/>
            <a:p>
              <a:r>
                <a:rPr lang="zh-CN" altLang="en-US" sz="2000"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57" name="矩形 47"/>
            <p:cNvSpPr>
              <a:spLocks noChangeArrowheads="1"/>
            </p:cNvSpPr>
            <p:nvPr/>
          </p:nvSpPr>
          <p:spPr bwMode="auto">
            <a:xfrm>
              <a:off x="1054646" y="2250120"/>
              <a:ext cx="2160555"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您的内容打在这里或者通过复制您的文本后，在此框中选择粘贴，并选择只保留文字。</a:t>
              </a:r>
              <a:endParaRPr lang="en-US" altLang="zh-CN" sz="1200" dirty="0">
                <a:solidFill>
                  <a:schemeClr val="tx1">
                    <a:lumMod val="65000"/>
                    <a:lumOff val="35000"/>
                  </a:schemeClr>
                </a:solidFill>
                <a:latin typeface="张海山锐线体简" panose="02000000000000000000" pitchFamily="2" charset="-122"/>
                <a:ea typeface="张海山锐线体简" panose="02000000000000000000" pitchFamily="2" charset="-122"/>
                <a:sym typeface="微软雅黑" panose="020B0503020204020204" pitchFamily="34" charset="-122"/>
              </a:endParaRPr>
            </a:p>
          </p:txBody>
        </p:sp>
      </p:grpSp>
      <p:grpSp>
        <p:nvGrpSpPr>
          <p:cNvPr id="7" name="组合 6"/>
          <p:cNvGrpSpPr/>
          <p:nvPr/>
        </p:nvGrpSpPr>
        <p:grpSpPr>
          <a:xfrm>
            <a:off x="972016" y="4453641"/>
            <a:ext cx="2682374" cy="1149215"/>
            <a:chOff x="970302" y="3933850"/>
            <a:chExt cx="2682025" cy="1149481"/>
          </a:xfrm>
        </p:grpSpPr>
        <p:sp>
          <p:nvSpPr>
            <p:cNvPr id="122" name="文本框 126"/>
            <p:cNvSpPr txBox="1"/>
            <p:nvPr/>
          </p:nvSpPr>
          <p:spPr>
            <a:xfrm>
              <a:off x="970302" y="3933850"/>
              <a:ext cx="2682025" cy="400110"/>
            </a:xfrm>
            <a:prstGeom prst="rect">
              <a:avLst/>
            </a:prstGeom>
            <a:noFill/>
          </p:spPr>
          <p:txBody>
            <a:bodyPr wrap="square" rtlCol="0">
              <a:spAutoFit/>
            </a:bodyPr>
            <a:lstStyle/>
            <a:p>
              <a:r>
                <a:rPr lang="zh-CN" altLang="en-US" sz="2000"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58" name="矩形 47"/>
            <p:cNvSpPr>
              <a:spLocks noChangeArrowheads="1"/>
            </p:cNvSpPr>
            <p:nvPr/>
          </p:nvSpPr>
          <p:spPr bwMode="auto">
            <a:xfrm>
              <a:off x="1054646" y="4293890"/>
              <a:ext cx="2160555"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您的内容打在这里或者通过复制您的文本后，在此框中选择粘贴，并选择只保留文字。</a:t>
              </a:r>
              <a:endParaRPr lang="en-US" altLang="zh-CN" sz="1200" dirty="0">
                <a:solidFill>
                  <a:schemeClr val="tx1">
                    <a:lumMod val="65000"/>
                    <a:lumOff val="35000"/>
                  </a:schemeClr>
                </a:solidFill>
                <a:latin typeface="张海山锐线体简" panose="02000000000000000000" pitchFamily="2" charset="-122"/>
                <a:ea typeface="张海山锐线体简" panose="02000000000000000000" pitchFamily="2" charset="-122"/>
                <a:sym typeface="微软雅黑" panose="020B0503020204020204" pitchFamily="34" charset="-122"/>
              </a:endParaRPr>
            </a:p>
          </p:txBody>
        </p:sp>
      </p:grpSp>
      <p:grpSp>
        <p:nvGrpSpPr>
          <p:cNvPr id="9" name="组合 8"/>
          <p:cNvGrpSpPr/>
          <p:nvPr/>
        </p:nvGrpSpPr>
        <p:grpSpPr>
          <a:xfrm>
            <a:off x="9096364" y="2199737"/>
            <a:ext cx="2682374" cy="1171387"/>
            <a:chOff x="9093593" y="1679425"/>
            <a:chExt cx="2682025" cy="1171658"/>
          </a:xfrm>
        </p:grpSpPr>
        <p:sp>
          <p:nvSpPr>
            <p:cNvPr id="126" name="文本框 130"/>
            <p:cNvSpPr txBox="1"/>
            <p:nvPr/>
          </p:nvSpPr>
          <p:spPr>
            <a:xfrm>
              <a:off x="9093593" y="1679425"/>
              <a:ext cx="2682025" cy="400110"/>
            </a:xfrm>
            <a:prstGeom prst="rect">
              <a:avLst/>
            </a:prstGeom>
            <a:noFill/>
          </p:spPr>
          <p:txBody>
            <a:bodyPr wrap="square" rtlCol="0">
              <a:spAutoFit/>
            </a:bodyPr>
            <a:lstStyle/>
            <a:p>
              <a:r>
                <a:rPr lang="zh-CN" altLang="en-US" sz="2000"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59" name="矩形 47"/>
            <p:cNvSpPr>
              <a:spLocks noChangeArrowheads="1"/>
            </p:cNvSpPr>
            <p:nvPr/>
          </p:nvSpPr>
          <p:spPr bwMode="auto">
            <a:xfrm>
              <a:off x="9119542" y="2061642"/>
              <a:ext cx="2160555"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您的内容打在这里或者通过复制您的文本后，在此框中选择粘贴，并选择只保留文字。</a:t>
              </a:r>
              <a:endParaRPr lang="en-US" altLang="zh-CN" sz="1200" dirty="0">
                <a:solidFill>
                  <a:schemeClr val="tx1">
                    <a:lumMod val="65000"/>
                    <a:lumOff val="35000"/>
                  </a:schemeClr>
                </a:solidFill>
                <a:latin typeface="张海山锐线体简" panose="02000000000000000000" pitchFamily="2" charset="-122"/>
                <a:ea typeface="张海山锐线体简" panose="02000000000000000000" pitchFamily="2" charset="-122"/>
                <a:sym typeface="微软雅黑" panose="020B0503020204020204" pitchFamily="34" charset="-122"/>
              </a:endParaRPr>
            </a:p>
          </p:txBody>
        </p:sp>
      </p:grpSp>
      <p:grpSp>
        <p:nvGrpSpPr>
          <p:cNvPr id="8" name="组合 7"/>
          <p:cNvGrpSpPr/>
          <p:nvPr/>
        </p:nvGrpSpPr>
        <p:grpSpPr>
          <a:xfrm>
            <a:off x="9096364" y="4321068"/>
            <a:ext cx="2682374" cy="1137805"/>
            <a:chOff x="9093593" y="3801247"/>
            <a:chExt cx="2682025" cy="1138068"/>
          </a:xfrm>
        </p:grpSpPr>
        <p:sp>
          <p:nvSpPr>
            <p:cNvPr id="118" name="文本框 122"/>
            <p:cNvSpPr txBox="1"/>
            <p:nvPr/>
          </p:nvSpPr>
          <p:spPr>
            <a:xfrm>
              <a:off x="9093593" y="3801247"/>
              <a:ext cx="2682025" cy="400110"/>
            </a:xfrm>
            <a:prstGeom prst="rect">
              <a:avLst/>
            </a:prstGeom>
            <a:noFill/>
          </p:spPr>
          <p:txBody>
            <a:bodyPr wrap="square" rtlCol="0">
              <a:spAutoFit/>
            </a:bodyPr>
            <a:lstStyle/>
            <a:p>
              <a:r>
                <a:rPr lang="zh-CN" altLang="en-US" sz="2000"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60" name="矩形 47"/>
            <p:cNvSpPr>
              <a:spLocks noChangeArrowheads="1"/>
            </p:cNvSpPr>
            <p:nvPr/>
          </p:nvSpPr>
          <p:spPr bwMode="auto">
            <a:xfrm>
              <a:off x="9119542" y="4149874"/>
              <a:ext cx="2160555"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200" dirty="0">
                  <a:solidFill>
                    <a:schemeClr val="tx1">
                      <a:lumMod val="65000"/>
                      <a:lumOff val="35000"/>
                    </a:schemeClr>
                  </a:solidFill>
                  <a:latin typeface="张海山锐线体简" panose="02000000000000000000" pitchFamily="2" charset="-122"/>
                  <a:ea typeface="张海山锐线体简" panose="02000000000000000000" pitchFamily="2" charset="-122"/>
                </a:rPr>
                <a:t>您的内容打在这里或者通过复制您的文本后，在此框中选择粘贴，并选择只保留文字。</a:t>
              </a:r>
              <a:endParaRPr lang="en-US" altLang="zh-CN" sz="1200" dirty="0">
                <a:solidFill>
                  <a:schemeClr val="tx1">
                    <a:lumMod val="65000"/>
                    <a:lumOff val="35000"/>
                  </a:schemeClr>
                </a:solidFill>
                <a:latin typeface="张海山锐线体简" panose="02000000000000000000" pitchFamily="2" charset="-122"/>
                <a:ea typeface="张海山锐线体简" panose="02000000000000000000" pitchFamily="2" charset="-122"/>
                <a:sym typeface="微软雅黑" panose="020B0503020204020204" pitchFamily="34" charset="-122"/>
              </a:endParaRPr>
            </a:p>
          </p:txBody>
        </p:sp>
      </p:grpSp>
      <p:sp>
        <p:nvSpPr>
          <p:cNvPr id="161" name="文本框 118"/>
          <p:cNvSpPr txBox="1"/>
          <p:nvPr/>
        </p:nvSpPr>
        <p:spPr>
          <a:xfrm>
            <a:off x="5071788" y="3622180"/>
            <a:ext cx="1817990" cy="584775"/>
          </a:xfrm>
          <a:prstGeom prst="rect">
            <a:avLst/>
          </a:prstGeom>
          <a:noFill/>
        </p:spPr>
        <p:txBody>
          <a:bodyPr wrap="square" rtlCol="0">
            <a:spAutoFit/>
          </a:bodyPr>
          <a:lstStyle/>
          <a:p>
            <a:pPr algn="ctr"/>
            <a:r>
              <a:rPr lang="zh-CN" altLang="en-US" sz="3200"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13"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实验数据</a:t>
            </a:r>
          </a:p>
        </p:txBody>
      </p:sp>
      <p:cxnSp>
        <p:nvCxnSpPr>
          <p:cNvPr id="115" name="直接连接符 114"/>
          <p:cNvCxnSpPr/>
          <p:nvPr/>
        </p:nvCxnSpPr>
        <p:spPr>
          <a:xfrm>
            <a:off x="5449515"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heel(1)">
                                      <p:cBhvr>
                                        <p:cTn id="7" dur="2000"/>
                                        <p:tgtEl>
                                          <p:spTgt spid="77"/>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p:cTn id="11" dur="500" fill="hold"/>
                                        <p:tgtEl>
                                          <p:spTgt spid="161"/>
                                        </p:tgtEl>
                                        <p:attrNameLst>
                                          <p:attrName>ppt_w</p:attrName>
                                        </p:attrNameLst>
                                      </p:cBhvr>
                                      <p:tavLst>
                                        <p:tav tm="0">
                                          <p:val>
                                            <p:fltVal val="0"/>
                                          </p:val>
                                        </p:tav>
                                        <p:tav tm="100000">
                                          <p:val>
                                            <p:strVal val="#ppt_w"/>
                                          </p:val>
                                        </p:tav>
                                      </p:tavLst>
                                    </p:anim>
                                    <p:anim calcmode="lin" valueType="num">
                                      <p:cBhvr>
                                        <p:cTn id="12" dur="500" fill="hold"/>
                                        <p:tgtEl>
                                          <p:spTgt spid="161"/>
                                        </p:tgtEl>
                                        <p:attrNameLst>
                                          <p:attrName>ppt_h</p:attrName>
                                        </p:attrNameLst>
                                      </p:cBhvr>
                                      <p:tavLst>
                                        <p:tav tm="0">
                                          <p:val>
                                            <p:fltVal val="0"/>
                                          </p:val>
                                        </p:tav>
                                        <p:tav tm="100000">
                                          <p:val>
                                            <p:strVal val="#ppt_h"/>
                                          </p:val>
                                        </p:tav>
                                      </p:tavLst>
                                    </p:anim>
                                    <p:animEffect transition="in" filter="fade">
                                      <p:cBhvr>
                                        <p:cTn id="13" dur="500"/>
                                        <p:tgtEl>
                                          <p:spTgt spid="161"/>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500"/>
                                        <p:tgtEl>
                                          <p:spTgt spid="96"/>
                                        </p:tgtEl>
                                      </p:cBhvr>
                                    </p:animEffect>
                                  </p:childTnLst>
                                </p:cTn>
                              </p:par>
                              <p:par>
                                <p:cTn id="18" presetID="10"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par>
                                <p:cTn id="21" presetID="10"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fade">
                                      <p:cBhvr>
                                        <p:cTn id="23" dur="500"/>
                                        <p:tgtEl>
                                          <p:spTgt spid="100"/>
                                        </p:tgtEl>
                                      </p:cBhvr>
                                    </p:animEffect>
                                  </p:childTnLst>
                                </p:cTn>
                              </p:par>
                              <p:par>
                                <p:cTn id="24" presetID="10" presetClass="entr" presetSubtype="0" fill="hold" nodeType="withEffect">
                                  <p:stCondLst>
                                    <p:cond delay="0"/>
                                  </p:stCondLst>
                                  <p:childTnLst>
                                    <p:set>
                                      <p:cBhvr>
                                        <p:cTn id="25" dur="1" fill="hold">
                                          <p:stCondLst>
                                            <p:cond delay="0"/>
                                          </p:stCondLst>
                                        </p:cTn>
                                        <p:tgtEl>
                                          <p:spTgt spid="108"/>
                                        </p:tgtEl>
                                        <p:attrNameLst>
                                          <p:attrName>style.visibility</p:attrName>
                                        </p:attrNameLst>
                                      </p:cBhvr>
                                      <p:to>
                                        <p:strVal val="visible"/>
                                      </p:to>
                                    </p:set>
                                    <p:animEffect transition="in" filter="fade">
                                      <p:cBhvr>
                                        <p:cTn id="26" dur="500"/>
                                        <p:tgtEl>
                                          <p:spTgt spid="108"/>
                                        </p:tgtEl>
                                      </p:cBhvr>
                                    </p:animEffect>
                                  </p:childTnLst>
                                </p:cTn>
                              </p:par>
                            </p:childTnLst>
                          </p:cTn>
                        </p:par>
                        <p:par>
                          <p:cTn id="27" fill="hold">
                            <p:stCondLst>
                              <p:cond delay="3000"/>
                            </p:stCondLst>
                            <p:childTnLst>
                              <p:par>
                                <p:cTn id="28" presetID="53" presetClass="entr" presetSubtype="16"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 fill="hold"/>
                                        <p:tgtEl>
                                          <p:spTgt spid="2"/>
                                        </p:tgtEl>
                                        <p:attrNameLst>
                                          <p:attrName>ppt_w</p:attrName>
                                        </p:attrNameLst>
                                      </p:cBhvr>
                                      <p:tavLst>
                                        <p:tav tm="0">
                                          <p:val>
                                            <p:fltVal val="0"/>
                                          </p:val>
                                        </p:tav>
                                        <p:tav tm="100000">
                                          <p:val>
                                            <p:strVal val="#ppt_w"/>
                                          </p:val>
                                        </p:tav>
                                      </p:tavLst>
                                    </p:anim>
                                    <p:anim calcmode="lin" valueType="num">
                                      <p:cBhvr>
                                        <p:cTn id="31" dur="100" fill="hold"/>
                                        <p:tgtEl>
                                          <p:spTgt spid="2"/>
                                        </p:tgtEl>
                                        <p:attrNameLst>
                                          <p:attrName>ppt_h</p:attrName>
                                        </p:attrNameLst>
                                      </p:cBhvr>
                                      <p:tavLst>
                                        <p:tav tm="0">
                                          <p:val>
                                            <p:fltVal val="0"/>
                                          </p:val>
                                        </p:tav>
                                        <p:tav tm="100000">
                                          <p:val>
                                            <p:strVal val="#ppt_h"/>
                                          </p:val>
                                        </p:tav>
                                      </p:tavLst>
                                    </p:anim>
                                    <p:animEffect transition="in" filter="fade">
                                      <p:cBhvr>
                                        <p:cTn id="32" dur="100"/>
                                        <p:tgtEl>
                                          <p:spTgt spid="2"/>
                                        </p:tgtEl>
                                      </p:cBhvr>
                                    </p:animEffect>
                                  </p:childTnLst>
                                </p:cTn>
                              </p:par>
                              <p:par>
                                <p:cTn id="33" presetID="6" presetClass="emph" presetSubtype="0" fill="hold" nodeType="withEffect">
                                  <p:stCondLst>
                                    <p:cond delay="100"/>
                                  </p:stCondLst>
                                  <p:childTnLst>
                                    <p:animScale>
                                      <p:cBhvr>
                                        <p:cTn id="34" dur="100" fill="hold"/>
                                        <p:tgtEl>
                                          <p:spTgt spid="2"/>
                                        </p:tgtEl>
                                      </p:cBhvr>
                                      <p:by x="110000" y="110000"/>
                                    </p:animScale>
                                  </p:childTnLst>
                                </p:cTn>
                              </p:par>
                              <p:par>
                                <p:cTn id="35" presetID="6" presetClass="emph" presetSubtype="0" fill="hold" nodeType="withEffect">
                                  <p:stCondLst>
                                    <p:cond delay="200"/>
                                  </p:stCondLst>
                                  <p:childTnLst>
                                    <p:animScale>
                                      <p:cBhvr>
                                        <p:cTn id="36" dur="200" fill="hold"/>
                                        <p:tgtEl>
                                          <p:spTgt spid="2"/>
                                        </p:tgtEl>
                                      </p:cBhvr>
                                      <p:by x="90000" y="90000"/>
                                    </p:animScale>
                                  </p:childTnLst>
                                </p:cTn>
                              </p:par>
                              <p:par>
                                <p:cTn id="37" presetID="6" presetClass="emph" presetSubtype="0" fill="hold" nodeType="withEffect">
                                  <p:stCondLst>
                                    <p:cond delay="400"/>
                                  </p:stCondLst>
                                  <p:childTnLst>
                                    <p:animScale>
                                      <p:cBhvr>
                                        <p:cTn id="38" dur="100" fill="hold"/>
                                        <p:tgtEl>
                                          <p:spTgt spid="2"/>
                                        </p:tgtEl>
                                      </p:cBhvr>
                                      <p:by x="105000" y="105000"/>
                                    </p:animScale>
                                  </p:childTnLst>
                                </p:cTn>
                              </p:par>
                              <p:par>
                                <p:cTn id="39" presetID="6" presetClass="emph" presetSubtype="0" fill="hold" nodeType="withEffect">
                                  <p:stCondLst>
                                    <p:cond delay="500"/>
                                  </p:stCondLst>
                                  <p:childTnLst>
                                    <p:animScale>
                                      <p:cBhvr>
                                        <p:cTn id="40" dur="200" fill="hold"/>
                                        <p:tgtEl>
                                          <p:spTgt spid="2"/>
                                        </p:tgtEl>
                                      </p:cBhvr>
                                      <p:by x="95000" y="95000"/>
                                    </p:animScale>
                                  </p:childTnLst>
                                </p:cTn>
                              </p:par>
                            </p:childTnLst>
                          </p:cTn>
                        </p:par>
                        <p:par>
                          <p:cTn id="41" fill="hold">
                            <p:stCondLst>
                              <p:cond delay="3500"/>
                            </p:stCondLst>
                            <p:childTnLst>
                              <p:par>
                                <p:cTn id="42" presetID="22" presetClass="entr" presetSubtype="2"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childTnLst>
                          </p:cTn>
                        </p:par>
                        <p:par>
                          <p:cTn id="45" fill="hold">
                            <p:stCondLst>
                              <p:cond delay="4000"/>
                            </p:stCondLst>
                            <p:childTnLst>
                              <p:par>
                                <p:cTn id="46" presetID="22" presetClass="entr" presetSubtype="4"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par>
                          <p:cTn id="49" fill="hold">
                            <p:stCondLst>
                              <p:cond delay="4500"/>
                            </p:stCondLst>
                            <p:childTnLst>
                              <p:par>
                                <p:cTn id="50" presetID="22" presetClass="entr" presetSubtype="8"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par>
                          <p:cTn id="53" fill="hold">
                            <p:stCondLst>
                              <p:cond delay="5000"/>
                            </p:stCondLst>
                            <p:childTnLst>
                              <p:par>
                                <p:cTn id="54" presetID="22" presetClass="entr" presetSubtype="1"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up)">
                                      <p:cBhvr>
                                        <p:cTn id="56" dur="500"/>
                                        <p:tgtEl>
                                          <p:spTgt spid="8"/>
                                        </p:tgtEl>
                                      </p:cBhvr>
                                    </p:animEffect>
                                  </p:childTnLst>
                                </p:cTn>
                              </p:par>
                            </p:childTnLst>
                          </p:cTn>
                        </p:par>
                        <p:par>
                          <p:cTn id="57" fill="hold">
                            <p:stCondLst>
                              <p:cond delay="5500"/>
                            </p:stCondLst>
                            <p:childTnLst>
                              <p:par>
                                <p:cTn id="58" presetID="22" presetClass="entr" presetSubtype="8"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childTnLst>
                          </p:cTn>
                        </p:par>
                        <p:par>
                          <p:cTn id="61" fill="hold">
                            <p:stCondLst>
                              <p:cond delay="6000"/>
                            </p:stCondLst>
                            <p:childTnLst>
                              <p:par>
                                <p:cTn id="62" presetID="22" presetClass="entr" presetSubtype="1"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up)">
                                      <p:cBhvr>
                                        <p:cTn id="64" dur="500"/>
                                        <p:tgtEl>
                                          <p:spTgt spid="9"/>
                                        </p:tgtEl>
                                      </p:cBhvr>
                                    </p:animEffect>
                                  </p:childTnLst>
                                </p:cTn>
                              </p:par>
                            </p:childTnLst>
                          </p:cTn>
                        </p:par>
                        <p:par>
                          <p:cTn id="65" fill="hold">
                            <p:stCondLst>
                              <p:cond delay="6500"/>
                            </p:stCondLst>
                            <p:childTnLst>
                              <p:par>
                                <p:cTn id="66" presetID="22" presetClass="entr" presetSubtype="2" fill="hold"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right)">
                                      <p:cBhvr>
                                        <p:cTn id="68" dur="500"/>
                                        <p:tgtEl>
                                          <p:spTgt spid="11"/>
                                        </p:tgtEl>
                                      </p:cBhvr>
                                    </p:animEffect>
                                  </p:childTnLst>
                                </p:cTn>
                              </p:par>
                            </p:childTnLst>
                          </p:cTn>
                        </p:par>
                        <p:par>
                          <p:cTn id="69" fill="hold">
                            <p:stCondLst>
                              <p:cond delay="7000"/>
                            </p:stCondLst>
                            <p:childTnLst>
                              <p:par>
                                <p:cTn id="70" presetID="22" presetClass="entr" presetSubtype="4" fill="hold"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down)">
                                      <p:cBhvr>
                                        <p:cTn id="7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1115993" y="1690033"/>
            <a:ext cx="1890644" cy="1890644"/>
            <a:chOff x="835804" y="1267524"/>
            <a:chExt cx="1417983" cy="1417983"/>
          </a:xfrm>
        </p:grpSpPr>
        <p:sp>
          <p:nvSpPr>
            <p:cNvPr id="53" name="矩形 52"/>
            <p:cNvSpPr/>
            <p:nvPr/>
          </p:nvSpPr>
          <p:spPr>
            <a:xfrm rot="18903551">
              <a:off x="835804" y="1267524"/>
              <a:ext cx="1417983" cy="1417983"/>
            </a:xfrm>
            <a:prstGeom prst="rect">
              <a:avLst/>
            </a:prstGeom>
            <a:gradFill>
              <a:gsLst>
                <a:gs pos="0">
                  <a:schemeClr val="bg1">
                    <a:lumMod val="85000"/>
                  </a:schemeClr>
                </a:gs>
                <a:gs pos="1000">
                  <a:schemeClr val="bg1"/>
                </a:gs>
                <a:gs pos="70000">
                  <a:schemeClr val="bg1">
                    <a:lumMod val="85000"/>
                  </a:schemeClr>
                </a:gs>
              </a:gsLst>
              <a:lin ang="84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52" name="矩形 51"/>
            <p:cNvSpPr/>
            <p:nvPr/>
          </p:nvSpPr>
          <p:spPr>
            <a:xfrm rot="18903551">
              <a:off x="959002" y="1398131"/>
              <a:ext cx="1171585" cy="1171585"/>
            </a:xfrm>
            <a:prstGeom prst="rect">
              <a:avLst/>
            </a:prstGeom>
            <a:gradFill>
              <a:gsLst>
                <a:gs pos="0">
                  <a:schemeClr val="bg1">
                    <a:lumMod val="85000"/>
                  </a:schemeClr>
                </a:gs>
                <a:gs pos="0">
                  <a:schemeClr val="bg1"/>
                </a:gs>
                <a:gs pos="100000">
                  <a:schemeClr val="bg1">
                    <a:lumMod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grpSp>
      <p:grpSp>
        <p:nvGrpSpPr>
          <p:cNvPr id="13" name="组合 12"/>
          <p:cNvGrpSpPr/>
          <p:nvPr/>
        </p:nvGrpSpPr>
        <p:grpSpPr>
          <a:xfrm>
            <a:off x="3819436" y="1654694"/>
            <a:ext cx="1890644" cy="1890644"/>
            <a:chOff x="2863386" y="1241020"/>
            <a:chExt cx="1417983" cy="1417983"/>
          </a:xfrm>
        </p:grpSpPr>
        <p:sp>
          <p:nvSpPr>
            <p:cNvPr id="56" name="矩形 55"/>
            <p:cNvSpPr/>
            <p:nvPr/>
          </p:nvSpPr>
          <p:spPr>
            <a:xfrm rot="18903551">
              <a:off x="2863386" y="1241020"/>
              <a:ext cx="1417983" cy="1417983"/>
            </a:xfrm>
            <a:prstGeom prst="rect">
              <a:avLst/>
            </a:prstGeom>
            <a:gradFill>
              <a:gsLst>
                <a:gs pos="0">
                  <a:schemeClr val="bg1">
                    <a:lumMod val="85000"/>
                  </a:schemeClr>
                </a:gs>
                <a:gs pos="1000">
                  <a:schemeClr val="bg1"/>
                </a:gs>
                <a:gs pos="70000">
                  <a:schemeClr val="bg1">
                    <a:lumMod val="85000"/>
                  </a:schemeClr>
                </a:gs>
              </a:gsLst>
              <a:lin ang="84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57" name="矩形 56"/>
            <p:cNvSpPr/>
            <p:nvPr/>
          </p:nvSpPr>
          <p:spPr>
            <a:xfrm rot="18903551">
              <a:off x="2986584" y="1371627"/>
              <a:ext cx="1171585" cy="1171585"/>
            </a:xfrm>
            <a:prstGeom prst="rect">
              <a:avLst/>
            </a:prstGeom>
            <a:gradFill>
              <a:gsLst>
                <a:gs pos="0">
                  <a:schemeClr val="bg1">
                    <a:lumMod val="85000"/>
                  </a:schemeClr>
                </a:gs>
                <a:gs pos="0">
                  <a:schemeClr val="bg1"/>
                </a:gs>
                <a:gs pos="100000">
                  <a:schemeClr val="bg1">
                    <a:lumMod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grpSp>
      <p:grpSp>
        <p:nvGrpSpPr>
          <p:cNvPr id="24" name="组合 23"/>
          <p:cNvGrpSpPr/>
          <p:nvPr/>
        </p:nvGrpSpPr>
        <p:grpSpPr>
          <a:xfrm>
            <a:off x="6505209" y="1734207"/>
            <a:ext cx="1890644" cy="1890644"/>
            <a:chOff x="4877716" y="1300655"/>
            <a:chExt cx="1417983" cy="1417983"/>
          </a:xfrm>
        </p:grpSpPr>
        <p:sp>
          <p:nvSpPr>
            <p:cNvPr id="59" name="矩形 58"/>
            <p:cNvSpPr/>
            <p:nvPr/>
          </p:nvSpPr>
          <p:spPr>
            <a:xfrm rot="18903551">
              <a:off x="4877716" y="1300655"/>
              <a:ext cx="1417983" cy="1417983"/>
            </a:xfrm>
            <a:prstGeom prst="rect">
              <a:avLst/>
            </a:prstGeom>
            <a:gradFill>
              <a:gsLst>
                <a:gs pos="0">
                  <a:schemeClr val="bg1">
                    <a:lumMod val="85000"/>
                  </a:schemeClr>
                </a:gs>
                <a:gs pos="1000">
                  <a:schemeClr val="bg1"/>
                </a:gs>
                <a:gs pos="70000">
                  <a:schemeClr val="bg1">
                    <a:lumMod val="85000"/>
                  </a:schemeClr>
                </a:gs>
              </a:gsLst>
              <a:lin ang="84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60" name="矩形 59"/>
            <p:cNvSpPr/>
            <p:nvPr/>
          </p:nvSpPr>
          <p:spPr>
            <a:xfrm rot="18903551">
              <a:off x="5000914" y="1431262"/>
              <a:ext cx="1171585" cy="1171585"/>
            </a:xfrm>
            <a:prstGeom prst="rect">
              <a:avLst/>
            </a:prstGeom>
            <a:gradFill>
              <a:gsLst>
                <a:gs pos="0">
                  <a:schemeClr val="bg1">
                    <a:lumMod val="85000"/>
                  </a:schemeClr>
                </a:gs>
                <a:gs pos="0">
                  <a:schemeClr val="bg1"/>
                </a:gs>
                <a:gs pos="100000">
                  <a:schemeClr val="bg1">
                    <a:lumMod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grpSp>
      <p:grpSp>
        <p:nvGrpSpPr>
          <p:cNvPr id="32" name="组合 31"/>
          <p:cNvGrpSpPr/>
          <p:nvPr/>
        </p:nvGrpSpPr>
        <p:grpSpPr>
          <a:xfrm>
            <a:off x="9217488" y="1663529"/>
            <a:ext cx="1890644" cy="1890644"/>
            <a:chOff x="6911925" y="1247646"/>
            <a:chExt cx="1417983" cy="1417983"/>
          </a:xfrm>
        </p:grpSpPr>
        <p:sp>
          <p:nvSpPr>
            <p:cNvPr id="62" name="矩形 61"/>
            <p:cNvSpPr/>
            <p:nvPr/>
          </p:nvSpPr>
          <p:spPr>
            <a:xfrm rot="18903551">
              <a:off x="6911925" y="1247646"/>
              <a:ext cx="1417983" cy="1417983"/>
            </a:xfrm>
            <a:prstGeom prst="rect">
              <a:avLst/>
            </a:prstGeom>
            <a:gradFill>
              <a:gsLst>
                <a:gs pos="0">
                  <a:schemeClr val="bg1">
                    <a:lumMod val="85000"/>
                  </a:schemeClr>
                </a:gs>
                <a:gs pos="1000">
                  <a:schemeClr val="bg1"/>
                </a:gs>
                <a:gs pos="70000">
                  <a:schemeClr val="bg1">
                    <a:lumMod val="85000"/>
                  </a:schemeClr>
                </a:gs>
              </a:gsLst>
              <a:lin ang="8400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63" name="矩形 62"/>
            <p:cNvSpPr/>
            <p:nvPr/>
          </p:nvSpPr>
          <p:spPr>
            <a:xfrm rot="18903551">
              <a:off x="7035123" y="1378253"/>
              <a:ext cx="1171585" cy="1171585"/>
            </a:xfrm>
            <a:prstGeom prst="rect">
              <a:avLst/>
            </a:prstGeom>
            <a:gradFill>
              <a:gsLst>
                <a:gs pos="0">
                  <a:schemeClr val="bg1">
                    <a:lumMod val="85000"/>
                  </a:schemeClr>
                </a:gs>
                <a:gs pos="0">
                  <a:schemeClr val="bg1"/>
                </a:gs>
                <a:gs pos="100000">
                  <a:schemeClr val="bg1">
                    <a:lumMod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grpSp>
      <p:sp>
        <p:nvSpPr>
          <p:cNvPr id="2" name="灯片编号占位符 1"/>
          <p:cNvSpPr>
            <a:spLocks noGrp="1"/>
          </p:cNvSpPr>
          <p:nvPr>
            <p:ph type="sldNum" sz="quarter" idx="4294967295"/>
          </p:nvPr>
        </p:nvSpPr>
        <p:spPr>
          <a:xfrm>
            <a:off x="0" y="6483350"/>
            <a:ext cx="538163" cy="365125"/>
          </a:xfrm>
          <a:prstGeom prst="rect">
            <a:avLst/>
          </a:prstGeom>
        </p:spPr>
        <p:txBody>
          <a:bodyPr/>
          <a:lstStyle/>
          <a:p>
            <a:fld id="{877C4908-FE0A-43F2-B8DA-9F7993525651}" type="slidenum">
              <a:rPr lang="zh-CN" altLang="en-US" smtClean="0">
                <a:ea typeface="张海山锐线体简" panose="02000000000000000000" pitchFamily="2" charset="-122"/>
              </a:rPr>
              <a:t>31</a:t>
            </a:fld>
            <a:endParaRPr lang="zh-CN" altLang="en-US">
              <a:ea typeface="张海山锐线体简" panose="02000000000000000000" pitchFamily="2" charset="-122"/>
            </a:endParaRPr>
          </a:p>
        </p:txBody>
      </p:sp>
      <p:grpSp>
        <p:nvGrpSpPr>
          <p:cNvPr id="4" name="组合 3"/>
          <p:cNvGrpSpPr/>
          <p:nvPr/>
        </p:nvGrpSpPr>
        <p:grpSpPr>
          <a:xfrm rot="2700000">
            <a:off x="1394960" y="1983976"/>
            <a:ext cx="1367245" cy="1367245"/>
            <a:chOff x="1915886" y="2098767"/>
            <a:chExt cx="1367245" cy="1367245"/>
          </a:xfrm>
          <a:solidFill>
            <a:schemeClr val="tx1">
              <a:lumMod val="65000"/>
              <a:lumOff val="35000"/>
            </a:schemeClr>
          </a:solidFill>
        </p:grpSpPr>
        <p:cxnSp>
          <p:nvCxnSpPr>
            <p:cNvPr id="9" name="直接连接符 8"/>
            <p:cNvCxnSpPr/>
            <p:nvPr/>
          </p:nvCxnSpPr>
          <p:spPr>
            <a:xfrm>
              <a:off x="1915886" y="2220686"/>
              <a:ext cx="1367245" cy="0"/>
            </a:xfrm>
            <a:prstGeom prst="lin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rot="5400000">
              <a:off x="2468880" y="2782390"/>
              <a:ext cx="1367245" cy="0"/>
            </a:xfrm>
            <a:prstGeom prst="lin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rot="5400000">
              <a:off x="1358537" y="2782390"/>
              <a:ext cx="1367245" cy="0"/>
            </a:xfrm>
            <a:prstGeom prst="lin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1915886" y="3331029"/>
              <a:ext cx="1367245" cy="0"/>
            </a:xfrm>
            <a:prstGeom prst="line">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 name="组合 4"/>
          <p:cNvGrpSpPr/>
          <p:nvPr/>
        </p:nvGrpSpPr>
        <p:grpSpPr>
          <a:xfrm>
            <a:off x="1826401" y="2559059"/>
            <a:ext cx="455111" cy="437679"/>
            <a:chOff x="9791183" y="5224427"/>
            <a:chExt cx="645684" cy="620952"/>
          </a:xfrm>
          <a:solidFill>
            <a:schemeClr val="accent1"/>
          </a:solidFill>
        </p:grpSpPr>
        <p:sp>
          <p:nvSpPr>
            <p:cNvPr id="7" name="Oval 131"/>
            <p:cNvSpPr>
              <a:spLocks noChangeArrowheads="1"/>
            </p:cNvSpPr>
            <p:nvPr/>
          </p:nvSpPr>
          <p:spPr bwMode="auto">
            <a:xfrm>
              <a:off x="9968745" y="5224427"/>
              <a:ext cx="290558" cy="294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ea typeface="张海山锐线体简" panose="02000000000000000000" pitchFamily="2" charset="-122"/>
              </a:endParaRPr>
            </a:p>
          </p:txBody>
        </p:sp>
        <p:sp>
          <p:nvSpPr>
            <p:cNvPr id="8" name="Freeform 134"/>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ea typeface="张海山锐线体简" panose="02000000000000000000" pitchFamily="2" charset="-122"/>
              </a:endParaRPr>
            </a:p>
          </p:txBody>
        </p:sp>
      </p:grpSp>
      <p:sp>
        <p:nvSpPr>
          <p:cNvPr id="6" name="矩形 5"/>
          <p:cNvSpPr/>
          <p:nvPr/>
        </p:nvSpPr>
        <p:spPr>
          <a:xfrm>
            <a:off x="1835279" y="2084892"/>
            <a:ext cx="437940" cy="523220"/>
          </a:xfrm>
          <a:prstGeom prst="rect">
            <a:avLst/>
          </a:prstGeom>
          <a:noFill/>
        </p:spPr>
        <p:txBody>
          <a:bodyPr wrap="none" lIns="91440" tIns="45720" rIns="91440" bIns="45720">
            <a:spAutoFit/>
          </a:bodyPr>
          <a:lstStyle/>
          <a:p>
            <a:r>
              <a:rPr lang="en-US" altLang="zh-CN" sz="2800" b="1" dirty="0">
                <a:solidFill>
                  <a:schemeClr val="accent1"/>
                </a:solidFill>
                <a:latin typeface="Agency FB" panose="020B0503020202020204" pitchFamily="34" charset="0"/>
                <a:ea typeface="张海山锐线体简" panose="02000000000000000000" pitchFamily="2" charset="-122"/>
              </a:rPr>
              <a:t>01</a:t>
            </a:r>
            <a:endParaRPr lang="zh-CN" altLang="en-US" sz="2800" b="1" dirty="0">
              <a:solidFill>
                <a:schemeClr val="accent1"/>
              </a:solidFill>
              <a:ea typeface="张海山锐线体简" panose="02000000000000000000" pitchFamily="2" charset="-122"/>
            </a:endParaRPr>
          </a:p>
        </p:txBody>
      </p:sp>
      <p:grpSp>
        <p:nvGrpSpPr>
          <p:cNvPr id="14" name="组合 13"/>
          <p:cNvGrpSpPr/>
          <p:nvPr/>
        </p:nvGrpSpPr>
        <p:grpSpPr>
          <a:xfrm rot="2700000">
            <a:off x="4088444" y="1983976"/>
            <a:ext cx="1367245" cy="1367245"/>
            <a:chOff x="1915886" y="2098767"/>
            <a:chExt cx="1367245" cy="1367245"/>
          </a:xfrm>
          <a:solidFill>
            <a:schemeClr val="tx1">
              <a:lumMod val="65000"/>
              <a:lumOff val="35000"/>
            </a:schemeClr>
          </a:solidFill>
        </p:grpSpPr>
        <p:cxnSp>
          <p:nvCxnSpPr>
            <p:cNvPr id="20" name="直接连接符 19"/>
            <p:cNvCxnSpPr/>
            <p:nvPr/>
          </p:nvCxnSpPr>
          <p:spPr>
            <a:xfrm>
              <a:off x="1915886" y="2220686"/>
              <a:ext cx="1367245" cy="0"/>
            </a:xfrm>
            <a:prstGeom prst="lin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rot="5400000">
              <a:off x="2468880" y="2782390"/>
              <a:ext cx="1367245" cy="0"/>
            </a:xfrm>
            <a:prstGeom prst="lin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rot="5400000">
              <a:off x="1358537" y="2782390"/>
              <a:ext cx="1367245" cy="0"/>
            </a:xfrm>
            <a:prstGeom prst="lin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1915886" y="3331029"/>
              <a:ext cx="1367245" cy="0"/>
            </a:xfrm>
            <a:prstGeom prst="lin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 name="组合 14"/>
          <p:cNvGrpSpPr/>
          <p:nvPr/>
        </p:nvGrpSpPr>
        <p:grpSpPr>
          <a:xfrm>
            <a:off x="4594375" y="2626997"/>
            <a:ext cx="365437" cy="541496"/>
            <a:chOff x="1788812" y="2276750"/>
            <a:chExt cx="392114" cy="581025"/>
          </a:xfrm>
          <a:solidFill>
            <a:schemeClr val="accent2"/>
          </a:solidFill>
        </p:grpSpPr>
        <p:sp>
          <p:nvSpPr>
            <p:cNvPr id="17" name="Freeform 9"/>
            <p:cNvSpPr>
              <a:spLocks noEditPoints="1"/>
            </p:cNvSpPr>
            <p:nvPr/>
          </p:nvSpPr>
          <p:spPr bwMode="auto">
            <a:xfrm>
              <a:off x="1788812" y="2276750"/>
              <a:ext cx="392114" cy="430215"/>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50000"/>
                    <a:lumOff val="50000"/>
                  </a:schemeClr>
                </a:solidFill>
                <a:ea typeface="张海山锐线体简" panose="02000000000000000000" pitchFamily="2" charset="-122"/>
              </a:endParaRPr>
            </a:p>
          </p:txBody>
        </p:sp>
        <p:sp>
          <p:nvSpPr>
            <p:cNvPr id="18" name="Freeform 10"/>
            <p:cNvSpPr/>
            <p:nvPr/>
          </p:nvSpPr>
          <p:spPr bwMode="auto">
            <a:xfrm>
              <a:off x="1884062" y="2729186"/>
              <a:ext cx="195263" cy="128589"/>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50000"/>
                    <a:lumOff val="50000"/>
                  </a:schemeClr>
                </a:solidFill>
                <a:ea typeface="张海山锐线体简" panose="02000000000000000000" pitchFamily="2" charset="-122"/>
              </a:endParaRPr>
            </a:p>
          </p:txBody>
        </p:sp>
        <p:sp>
          <p:nvSpPr>
            <p:cNvPr id="19" name="Freeform 11"/>
            <p:cNvSpPr/>
            <p:nvPr/>
          </p:nvSpPr>
          <p:spPr bwMode="auto">
            <a:xfrm>
              <a:off x="1872946"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50000"/>
                    <a:lumOff val="50000"/>
                  </a:schemeClr>
                </a:solidFill>
                <a:ea typeface="张海山锐线体简" panose="02000000000000000000" pitchFamily="2" charset="-122"/>
              </a:endParaRPr>
            </a:p>
          </p:txBody>
        </p:sp>
      </p:grpSp>
      <p:sp>
        <p:nvSpPr>
          <p:cNvPr id="16" name="矩形 15"/>
          <p:cNvSpPr/>
          <p:nvPr/>
        </p:nvSpPr>
        <p:spPr>
          <a:xfrm>
            <a:off x="4547360" y="2099582"/>
            <a:ext cx="511679" cy="523220"/>
          </a:xfrm>
          <a:prstGeom prst="rect">
            <a:avLst/>
          </a:prstGeom>
          <a:noFill/>
        </p:spPr>
        <p:txBody>
          <a:bodyPr wrap="none" lIns="91440" tIns="45720" rIns="91440" bIns="45720">
            <a:spAutoFit/>
          </a:bodyPr>
          <a:lstStyle/>
          <a:p>
            <a:r>
              <a:rPr lang="en-US" altLang="zh-CN" sz="2800" b="1" dirty="0">
                <a:solidFill>
                  <a:schemeClr val="accent2"/>
                </a:solidFill>
                <a:latin typeface="Agency FB" panose="020B0503020202020204" pitchFamily="34" charset="0"/>
                <a:ea typeface="张海山锐线体简" panose="02000000000000000000" pitchFamily="2" charset="-122"/>
              </a:rPr>
              <a:t>02</a:t>
            </a:r>
            <a:endParaRPr lang="zh-CN" altLang="en-US" sz="2800" b="1" dirty="0">
              <a:solidFill>
                <a:schemeClr val="accent2"/>
              </a:solidFill>
              <a:ea typeface="张海山锐线体简" panose="02000000000000000000" pitchFamily="2" charset="-122"/>
            </a:endParaRPr>
          </a:p>
        </p:txBody>
      </p:sp>
      <p:grpSp>
        <p:nvGrpSpPr>
          <p:cNvPr id="25" name="组合 24"/>
          <p:cNvGrpSpPr/>
          <p:nvPr/>
        </p:nvGrpSpPr>
        <p:grpSpPr>
          <a:xfrm rot="2700000">
            <a:off x="6781928" y="1983976"/>
            <a:ext cx="1367245" cy="1367245"/>
            <a:chOff x="1915886" y="2098767"/>
            <a:chExt cx="1367245" cy="1367245"/>
          </a:xfrm>
          <a:solidFill>
            <a:schemeClr val="tx1">
              <a:lumMod val="65000"/>
              <a:lumOff val="35000"/>
            </a:schemeClr>
          </a:solidFill>
        </p:grpSpPr>
        <p:cxnSp>
          <p:nvCxnSpPr>
            <p:cNvPr id="28" name="直接连接符 27"/>
            <p:cNvCxnSpPr/>
            <p:nvPr/>
          </p:nvCxnSpPr>
          <p:spPr>
            <a:xfrm>
              <a:off x="1915886" y="2220686"/>
              <a:ext cx="1367245" cy="0"/>
            </a:xfrm>
            <a:prstGeom prst="line">
              <a:avLst/>
            </a:prstGeom>
            <a:gr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rot="5400000">
              <a:off x="2468880" y="2782390"/>
              <a:ext cx="1367245" cy="0"/>
            </a:xfrm>
            <a:prstGeom prst="line">
              <a:avLst/>
            </a:prstGeom>
            <a:gr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rot="5400000">
              <a:off x="1358537" y="2782390"/>
              <a:ext cx="1367245" cy="0"/>
            </a:xfrm>
            <a:prstGeom prst="line">
              <a:avLst/>
            </a:prstGeom>
            <a:gr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1915886" y="3331029"/>
              <a:ext cx="1367245" cy="0"/>
            </a:xfrm>
            <a:prstGeom prst="line">
              <a:avLst/>
            </a:prstGeom>
            <a:grp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26" name="Freeform 223"/>
          <p:cNvSpPr/>
          <p:nvPr/>
        </p:nvSpPr>
        <p:spPr bwMode="auto">
          <a:xfrm>
            <a:off x="7284160" y="2799596"/>
            <a:ext cx="444217" cy="360271"/>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accent3"/>
          </a:solidFill>
          <a:ln>
            <a:noFill/>
          </a:ln>
        </p:spPr>
        <p:txBody>
          <a:bodyPr vert="horz" wrap="square" lIns="91440" tIns="45720" rIns="91440" bIns="45720" numCol="1" anchor="t" anchorCtr="0" compatLnSpc="1"/>
          <a:lstStyle/>
          <a:p>
            <a:endParaRPr lang="zh-CN" altLang="en-US" sz="2400">
              <a:solidFill>
                <a:schemeClr val="tx1">
                  <a:lumMod val="50000"/>
                  <a:lumOff val="50000"/>
                </a:schemeClr>
              </a:solidFill>
              <a:ea typeface="张海山锐线体简" panose="02000000000000000000" pitchFamily="2" charset="-122"/>
            </a:endParaRPr>
          </a:p>
        </p:txBody>
      </p:sp>
      <p:sp>
        <p:nvSpPr>
          <p:cNvPr id="27" name="矩形 26"/>
          <p:cNvSpPr/>
          <p:nvPr/>
        </p:nvSpPr>
        <p:spPr>
          <a:xfrm>
            <a:off x="7260045" y="2083069"/>
            <a:ext cx="518091" cy="523220"/>
          </a:xfrm>
          <a:prstGeom prst="rect">
            <a:avLst/>
          </a:prstGeom>
          <a:noFill/>
        </p:spPr>
        <p:txBody>
          <a:bodyPr wrap="none" lIns="91440" tIns="45720" rIns="91440" bIns="45720">
            <a:spAutoFit/>
          </a:bodyPr>
          <a:lstStyle/>
          <a:p>
            <a:r>
              <a:rPr lang="en-US" altLang="zh-CN" sz="2800" b="1" dirty="0">
                <a:solidFill>
                  <a:schemeClr val="accent3"/>
                </a:solidFill>
                <a:latin typeface="Agency FB" panose="020B0503020202020204" pitchFamily="34" charset="0"/>
                <a:ea typeface="张海山锐线体简" panose="02000000000000000000" pitchFamily="2" charset="-122"/>
              </a:rPr>
              <a:t>03</a:t>
            </a:r>
            <a:endParaRPr lang="zh-CN" altLang="en-US" sz="2800" b="1" dirty="0">
              <a:solidFill>
                <a:schemeClr val="accent3"/>
              </a:solidFill>
              <a:ea typeface="张海山锐线体简" panose="02000000000000000000" pitchFamily="2" charset="-122"/>
            </a:endParaRPr>
          </a:p>
        </p:txBody>
      </p:sp>
      <p:grpSp>
        <p:nvGrpSpPr>
          <p:cNvPr id="33" name="组合 32"/>
          <p:cNvGrpSpPr/>
          <p:nvPr/>
        </p:nvGrpSpPr>
        <p:grpSpPr>
          <a:xfrm rot="2700000">
            <a:off x="9475414" y="1983976"/>
            <a:ext cx="1367245" cy="1367245"/>
            <a:chOff x="1915886" y="2098767"/>
            <a:chExt cx="1367245" cy="1367245"/>
          </a:xfrm>
          <a:solidFill>
            <a:schemeClr val="tx1">
              <a:lumMod val="65000"/>
              <a:lumOff val="35000"/>
            </a:schemeClr>
          </a:solidFill>
        </p:grpSpPr>
        <p:cxnSp>
          <p:nvCxnSpPr>
            <p:cNvPr id="44" name="直接连接符 43"/>
            <p:cNvCxnSpPr/>
            <p:nvPr/>
          </p:nvCxnSpPr>
          <p:spPr>
            <a:xfrm>
              <a:off x="1915886" y="2220686"/>
              <a:ext cx="1367245" cy="0"/>
            </a:xfrm>
            <a:prstGeom prst="line">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rot="5400000">
              <a:off x="2468880" y="2782390"/>
              <a:ext cx="1367245" cy="0"/>
            </a:xfrm>
            <a:prstGeom prst="line">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rot="5400000">
              <a:off x="1358537" y="2782390"/>
              <a:ext cx="1367245" cy="0"/>
            </a:xfrm>
            <a:prstGeom prst="line">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a:off x="1915886" y="3331029"/>
              <a:ext cx="1367245" cy="0"/>
            </a:xfrm>
            <a:prstGeom prst="line">
              <a:avLst/>
            </a:prstGeom>
            <a:grp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4" name="组合 33"/>
          <p:cNvGrpSpPr/>
          <p:nvPr/>
        </p:nvGrpSpPr>
        <p:grpSpPr>
          <a:xfrm>
            <a:off x="9964106" y="2559059"/>
            <a:ext cx="567465" cy="594885"/>
            <a:chOff x="7002627" y="828237"/>
            <a:chExt cx="444697" cy="466185"/>
          </a:xfrm>
          <a:solidFill>
            <a:schemeClr val="accent4"/>
          </a:solidFill>
        </p:grpSpPr>
        <p:sp>
          <p:nvSpPr>
            <p:cNvPr id="36" name="Freeform 11"/>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ea typeface="张海山锐线体简" panose="02000000000000000000" pitchFamily="2" charset="-122"/>
              </a:endParaRPr>
            </a:p>
          </p:txBody>
        </p:sp>
        <p:sp>
          <p:nvSpPr>
            <p:cNvPr id="37" name="Freeform 12"/>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ea typeface="张海山锐线体简" panose="02000000000000000000" pitchFamily="2" charset="-122"/>
              </a:endParaRPr>
            </a:p>
          </p:txBody>
        </p:sp>
        <p:sp>
          <p:nvSpPr>
            <p:cNvPr id="38" name="Freeform 13"/>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ea typeface="张海山锐线体简" panose="02000000000000000000" pitchFamily="2" charset="-122"/>
              </a:endParaRPr>
            </a:p>
          </p:txBody>
        </p:sp>
        <p:sp>
          <p:nvSpPr>
            <p:cNvPr id="39" name="Freeform 14"/>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ea typeface="张海山锐线体简" panose="02000000000000000000" pitchFamily="2" charset="-122"/>
              </a:endParaRPr>
            </a:p>
          </p:txBody>
        </p:sp>
        <p:sp>
          <p:nvSpPr>
            <p:cNvPr id="40" name="Freeform 15"/>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ea typeface="张海山锐线体简" panose="02000000000000000000" pitchFamily="2" charset="-122"/>
              </a:endParaRPr>
            </a:p>
          </p:txBody>
        </p:sp>
        <p:sp>
          <p:nvSpPr>
            <p:cNvPr id="41" name="Freeform 16"/>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ea typeface="张海山锐线体简" panose="02000000000000000000" pitchFamily="2" charset="-122"/>
              </a:endParaRPr>
            </a:p>
          </p:txBody>
        </p:sp>
        <p:sp>
          <p:nvSpPr>
            <p:cNvPr id="42" name="Freeform 17"/>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ea typeface="张海山锐线体简" panose="02000000000000000000" pitchFamily="2" charset="-122"/>
              </a:endParaRPr>
            </a:p>
          </p:txBody>
        </p:sp>
        <p:sp>
          <p:nvSpPr>
            <p:cNvPr id="43" name="Freeform 18"/>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ea typeface="张海山锐线体简" panose="02000000000000000000" pitchFamily="2" charset="-122"/>
              </a:endParaRPr>
            </a:p>
          </p:txBody>
        </p:sp>
      </p:grpSp>
      <p:sp>
        <p:nvSpPr>
          <p:cNvPr id="35" name="矩形 34"/>
          <p:cNvSpPr/>
          <p:nvPr/>
        </p:nvSpPr>
        <p:spPr>
          <a:xfrm>
            <a:off x="9915798" y="2073986"/>
            <a:ext cx="516488" cy="523220"/>
          </a:xfrm>
          <a:prstGeom prst="rect">
            <a:avLst/>
          </a:prstGeom>
          <a:noFill/>
        </p:spPr>
        <p:txBody>
          <a:bodyPr wrap="none" lIns="91440" tIns="45720" rIns="91440" bIns="45720">
            <a:spAutoFit/>
          </a:bodyPr>
          <a:lstStyle/>
          <a:p>
            <a:r>
              <a:rPr lang="en-US" altLang="zh-CN" sz="2800" b="1" dirty="0">
                <a:solidFill>
                  <a:schemeClr val="accent4"/>
                </a:solidFill>
                <a:latin typeface="Agency FB" panose="020B0503020202020204" pitchFamily="34" charset="0"/>
                <a:ea typeface="张海山锐线体简" panose="02000000000000000000" pitchFamily="2" charset="-122"/>
              </a:rPr>
              <a:t>04</a:t>
            </a:r>
            <a:endParaRPr lang="zh-CN" altLang="en-US" sz="2800" b="1" dirty="0">
              <a:solidFill>
                <a:schemeClr val="accent4"/>
              </a:solidFill>
              <a:ea typeface="张海山锐线体简" panose="02000000000000000000" pitchFamily="2" charset="-122"/>
            </a:endParaRPr>
          </a:p>
        </p:txBody>
      </p:sp>
      <p:sp>
        <p:nvSpPr>
          <p:cNvPr id="48" name="Content Placeholder 2"/>
          <p:cNvSpPr txBox="1"/>
          <p:nvPr/>
        </p:nvSpPr>
        <p:spPr bwMode="auto">
          <a:xfrm>
            <a:off x="595675" y="4053654"/>
            <a:ext cx="2813615" cy="119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defTabSz="913765">
              <a:spcBef>
                <a:spcPct val="20000"/>
              </a:spcBef>
              <a:defRPr/>
            </a:pPr>
            <a:r>
              <a:rPr lang="zh-CN" altLang="en-US" sz="1865" b="1"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a:rPr>
              <a:t>输入你的标题</a:t>
            </a:r>
            <a:endParaRPr lang="en-US" altLang="zh-CN" sz="1865" b="1"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a:endParaRPr>
          </a:p>
          <a:p>
            <a:pPr defTabSz="913765">
              <a:spcBef>
                <a:spcPct val="20000"/>
              </a:spcBef>
              <a:defRPr/>
            </a:pPr>
            <a:r>
              <a:rPr lang="zh-CN" altLang="en-US" sz="1065"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Light"/>
              </a:rPr>
              <a:t>这里输入简单的文字概述里输入简单文字概述输入简单的文字概述里输入输入里这里输入简单的文字概述里输入简单文字概</a:t>
            </a:r>
            <a:endParaRPr lang="en-US" altLang="zh-CN" sz="1065"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Light"/>
            </a:endParaRPr>
          </a:p>
        </p:txBody>
      </p:sp>
      <p:sp>
        <p:nvSpPr>
          <p:cNvPr id="49" name="Content Placeholder 2"/>
          <p:cNvSpPr txBox="1"/>
          <p:nvPr/>
        </p:nvSpPr>
        <p:spPr bwMode="auto">
          <a:xfrm>
            <a:off x="3385057" y="4053654"/>
            <a:ext cx="2813615" cy="119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defTabSz="913765">
              <a:spcBef>
                <a:spcPct val="20000"/>
              </a:spcBef>
              <a:defRPr/>
            </a:pPr>
            <a:r>
              <a:rPr lang="zh-CN" altLang="en-US" sz="1865" b="1"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a:rPr>
              <a:t>输入你的标题</a:t>
            </a:r>
            <a:endParaRPr lang="en-US" altLang="zh-CN" sz="1865" b="1"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a:endParaRPr>
          </a:p>
          <a:p>
            <a:pPr defTabSz="913765">
              <a:spcBef>
                <a:spcPct val="20000"/>
              </a:spcBef>
              <a:defRPr/>
            </a:pPr>
            <a:r>
              <a:rPr lang="zh-CN" altLang="en-US" sz="1065"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Light"/>
              </a:rPr>
              <a:t>这里输入简单的文字概述里输入简单文字概述输入简单的文字概述里输入输入里这里输入简单的文字概述里输入简单文字概</a:t>
            </a:r>
            <a:endParaRPr lang="en-US" altLang="zh-CN" sz="1065"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Light"/>
            </a:endParaRPr>
          </a:p>
        </p:txBody>
      </p:sp>
      <p:sp>
        <p:nvSpPr>
          <p:cNvPr id="50" name="Content Placeholder 2"/>
          <p:cNvSpPr txBox="1"/>
          <p:nvPr/>
        </p:nvSpPr>
        <p:spPr bwMode="auto">
          <a:xfrm>
            <a:off x="6174438" y="4053654"/>
            <a:ext cx="2813615" cy="119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defTabSz="913765">
              <a:spcBef>
                <a:spcPct val="20000"/>
              </a:spcBef>
              <a:defRPr/>
            </a:pPr>
            <a:r>
              <a:rPr lang="zh-CN" altLang="en-US" sz="1865" b="1"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a:rPr>
              <a:t>输入你的标题</a:t>
            </a:r>
            <a:endParaRPr lang="en-US" altLang="zh-CN" sz="1865" b="1"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a:endParaRPr>
          </a:p>
          <a:p>
            <a:pPr defTabSz="913765">
              <a:spcBef>
                <a:spcPct val="20000"/>
              </a:spcBef>
              <a:defRPr/>
            </a:pPr>
            <a:r>
              <a:rPr lang="zh-CN" altLang="en-US" sz="1065"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Light"/>
              </a:rPr>
              <a:t>这里输入简单的文字概述里输入简单文字概述输入简单的文字概述里输入输入里这里输入简单的文字概述里输入简单文字概</a:t>
            </a:r>
            <a:endParaRPr lang="en-US" altLang="zh-CN" sz="1065"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Light"/>
            </a:endParaRPr>
          </a:p>
        </p:txBody>
      </p:sp>
      <p:sp>
        <p:nvSpPr>
          <p:cNvPr id="51" name="Content Placeholder 2"/>
          <p:cNvSpPr txBox="1"/>
          <p:nvPr/>
        </p:nvSpPr>
        <p:spPr bwMode="auto">
          <a:xfrm>
            <a:off x="8973055" y="4053654"/>
            <a:ext cx="2813615" cy="119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panose="020F0502020204030204" pitchFamily="34" charset="0"/>
                <a:ea typeface="MS PGothic" panose="020B0600070205080204" charset="-128"/>
              </a:defRPr>
            </a:lvl1pPr>
            <a:lvl2pPr marL="742950" indent="-285750">
              <a:defRPr>
                <a:solidFill>
                  <a:schemeClr val="tx1"/>
                </a:solidFill>
                <a:latin typeface="Calibri" panose="020F0502020204030204" pitchFamily="34" charset="0"/>
                <a:ea typeface="MS PGothic" panose="020B0600070205080204" charset="-128"/>
              </a:defRPr>
            </a:lvl2pPr>
            <a:lvl3pPr marL="1143000" indent="-228600">
              <a:defRPr>
                <a:solidFill>
                  <a:schemeClr val="tx1"/>
                </a:solidFill>
                <a:latin typeface="Calibri" panose="020F0502020204030204" pitchFamily="34" charset="0"/>
                <a:ea typeface="MS PGothic" panose="020B0600070205080204" charset="-128"/>
              </a:defRPr>
            </a:lvl3pPr>
            <a:lvl4pPr marL="1600200" indent="-228600">
              <a:defRPr>
                <a:solidFill>
                  <a:schemeClr val="tx1"/>
                </a:solidFill>
                <a:latin typeface="Calibri" panose="020F0502020204030204" pitchFamily="34" charset="0"/>
                <a:ea typeface="MS PGothic" panose="020B0600070205080204" charset="-128"/>
              </a:defRPr>
            </a:lvl4pPr>
            <a:lvl5pPr marL="2057400" indent="-228600">
              <a:defRPr>
                <a:solidFill>
                  <a:schemeClr val="tx1"/>
                </a:solidFill>
                <a:latin typeface="Calibri" panose="020F0502020204030204" pitchFamily="3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pitchFamily="34" charset="0"/>
                <a:ea typeface="MS PGothic" panose="020B0600070205080204" charset="-128"/>
              </a:defRPr>
            </a:lvl9pPr>
          </a:lstStyle>
          <a:p>
            <a:pPr algn="ctr" defTabSz="913765">
              <a:spcBef>
                <a:spcPct val="20000"/>
              </a:spcBef>
              <a:defRPr/>
            </a:pPr>
            <a:r>
              <a:rPr lang="zh-CN" altLang="en-US" sz="1865" b="1"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a:rPr>
              <a:t>输入你的标题</a:t>
            </a:r>
            <a:endParaRPr lang="en-US" altLang="zh-CN" sz="1865" b="1"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a:endParaRPr>
          </a:p>
          <a:p>
            <a:pPr defTabSz="913765">
              <a:spcBef>
                <a:spcPct val="20000"/>
              </a:spcBef>
              <a:defRPr/>
            </a:pPr>
            <a:r>
              <a:rPr lang="zh-CN" altLang="en-US" sz="1065"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Light"/>
              </a:rPr>
              <a:t>这里输入简单的文字概述里输入简单文字概述输入简单的文字概述里输入输入里这里输入简单的文字概述里输入简单文字概</a:t>
            </a:r>
            <a:endParaRPr lang="en-US" altLang="zh-CN" sz="1065" kern="0" dirty="0">
              <a:solidFill>
                <a:schemeClr val="tx1">
                  <a:lumMod val="65000"/>
                  <a:lumOff val="35000"/>
                </a:schemeClr>
              </a:solidFill>
              <a:latin typeface="张海山锐线体简" panose="02000000000000000000" pitchFamily="2" charset="-122"/>
              <a:ea typeface="张海山锐线体简" panose="02000000000000000000" pitchFamily="2" charset="-122"/>
              <a:cs typeface="Raleway Light"/>
            </a:endParaRPr>
          </a:p>
        </p:txBody>
      </p:sp>
      <p:sp>
        <p:nvSpPr>
          <p:cNvPr id="61"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研究成果</a:t>
            </a:r>
          </a:p>
        </p:txBody>
      </p:sp>
      <p:cxnSp>
        <p:nvCxnSpPr>
          <p:cNvPr id="64" name="直接连接符 63"/>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1500"/>
                            </p:stCondLst>
                            <p:childTnLst>
                              <p:par>
                                <p:cTn id="25" presetID="31"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style.rotation</p:attrName>
                                        </p:attrNameLst>
                                      </p:cBhvr>
                                      <p:tavLst>
                                        <p:tav tm="0">
                                          <p:val>
                                            <p:fltVal val="90"/>
                                          </p:val>
                                        </p:tav>
                                        <p:tav tm="100000">
                                          <p:val>
                                            <p:fltVal val="0"/>
                                          </p:val>
                                        </p:tav>
                                      </p:tavLst>
                                    </p:anim>
                                    <p:animEffect transition="in" filter="fade">
                                      <p:cBhvr>
                                        <p:cTn id="30" dur="1000"/>
                                        <p:tgtEl>
                                          <p:spTgt spid="13"/>
                                        </p:tgtEl>
                                      </p:cBhvr>
                                    </p:animEffect>
                                  </p:childTnLst>
                                </p:cTn>
                              </p:par>
                            </p:childTnLst>
                          </p:cTn>
                        </p:par>
                        <p:par>
                          <p:cTn id="31" fill="hold">
                            <p:stCondLst>
                              <p:cond delay="2500"/>
                            </p:stCondLst>
                            <p:childTnLst>
                              <p:par>
                                <p:cTn id="32" presetID="1"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par>
                          <p:cTn id="44" fill="hold">
                            <p:stCondLst>
                              <p:cond delay="3000"/>
                            </p:stCondLst>
                            <p:childTnLst>
                              <p:par>
                                <p:cTn id="45" presetID="31"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1000" fill="hold"/>
                                        <p:tgtEl>
                                          <p:spTgt spid="24"/>
                                        </p:tgtEl>
                                        <p:attrNameLst>
                                          <p:attrName>ppt_w</p:attrName>
                                        </p:attrNameLst>
                                      </p:cBhvr>
                                      <p:tavLst>
                                        <p:tav tm="0">
                                          <p:val>
                                            <p:fltVal val="0"/>
                                          </p:val>
                                        </p:tav>
                                        <p:tav tm="100000">
                                          <p:val>
                                            <p:strVal val="#ppt_w"/>
                                          </p:val>
                                        </p:tav>
                                      </p:tavLst>
                                    </p:anim>
                                    <p:anim calcmode="lin" valueType="num">
                                      <p:cBhvr>
                                        <p:cTn id="48" dur="1000" fill="hold"/>
                                        <p:tgtEl>
                                          <p:spTgt spid="24"/>
                                        </p:tgtEl>
                                        <p:attrNameLst>
                                          <p:attrName>ppt_h</p:attrName>
                                        </p:attrNameLst>
                                      </p:cBhvr>
                                      <p:tavLst>
                                        <p:tav tm="0">
                                          <p:val>
                                            <p:fltVal val="0"/>
                                          </p:val>
                                        </p:tav>
                                        <p:tav tm="100000">
                                          <p:val>
                                            <p:strVal val="#ppt_h"/>
                                          </p:val>
                                        </p:tav>
                                      </p:tavLst>
                                    </p:anim>
                                    <p:anim calcmode="lin" valueType="num">
                                      <p:cBhvr>
                                        <p:cTn id="49" dur="1000" fill="hold"/>
                                        <p:tgtEl>
                                          <p:spTgt spid="24"/>
                                        </p:tgtEl>
                                        <p:attrNameLst>
                                          <p:attrName>style.rotation</p:attrName>
                                        </p:attrNameLst>
                                      </p:cBhvr>
                                      <p:tavLst>
                                        <p:tav tm="0">
                                          <p:val>
                                            <p:fltVal val="90"/>
                                          </p:val>
                                        </p:tav>
                                        <p:tav tm="100000">
                                          <p:val>
                                            <p:fltVal val="0"/>
                                          </p:val>
                                        </p:tav>
                                      </p:tavLst>
                                    </p:anim>
                                    <p:animEffect transition="in" filter="fade">
                                      <p:cBhvr>
                                        <p:cTn id="50" dur="1000"/>
                                        <p:tgtEl>
                                          <p:spTgt spid="24"/>
                                        </p:tgtEl>
                                      </p:cBhvr>
                                    </p:animEffect>
                                  </p:childTnLst>
                                </p:cTn>
                              </p:par>
                            </p:childTnLst>
                          </p:cTn>
                        </p:par>
                        <p:par>
                          <p:cTn id="51" fill="hold">
                            <p:stCondLst>
                              <p:cond delay="4000"/>
                            </p:stCondLst>
                            <p:childTnLst>
                              <p:par>
                                <p:cTn id="52" presetID="1" presetClass="entr" presetSubtype="0"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childTnLst>
                                </p:cTn>
                              </p:par>
                            </p:childTnLst>
                          </p:cTn>
                        </p:par>
                        <p:par>
                          <p:cTn id="54" fill="hold">
                            <p:stCondLst>
                              <p:cond delay="4000"/>
                            </p:stCondLst>
                            <p:childTnLst>
                              <p:par>
                                <p:cTn id="55" presetID="1"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par>
                          <p:cTn id="57" fill="hold">
                            <p:stCondLst>
                              <p:cond delay="4000"/>
                            </p:stCondLst>
                            <p:childTnLst>
                              <p:par>
                                <p:cTn id="58" presetID="1"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childTnLst>
                          </p:cTn>
                        </p:par>
                        <p:par>
                          <p:cTn id="60" fill="hold">
                            <p:stCondLst>
                              <p:cond delay="4000"/>
                            </p:stCondLst>
                            <p:childTnLst>
                              <p:par>
                                <p:cTn id="61" presetID="10" presetClass="entr" presetSubtype="0" fill="hold" grpId="0"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childTnLst>
                          </p:cTn>
                        </p:par>
                        <p:par>
                          <p:cTn id="64" fill="hold">
                            <p:stCondLst>
                              <p:cond delay="4500"/>
                            </p:stCondLst>
                            <p:childTnLst>
                              <p:par>
                                <p:cTn id="65" presetID="31" presetClass="entr" presetSubtype="0"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p:cTn id="67" dur="1000" fill="hold"/>
                                        <p:tgtEl>
                                          <p:spTgt spid="32"/>
                                        </p:tgtEl>
                                        <p:attrNameLst>
                                          <p:attrName>ppt_w</p:attrName>
                                        </p:attrNameLst>
                                      </p:cBhvr>
                                      <p:tavLst>
                                        <p:tav tm="0">
                                          <p:val>
                                            <p:fltVal val="0"/>
                                          </p:val>
                                        </p:tav>
                                        <p:tav tm="100000">
                                          <p:val>
                                            <p:strVal val="#ppt_w"/>
                                          </p:val>
                                        </p:tav>
                                      </p:tavLst>
                                    </p:anim>
                                    <p:anim calcmode="lin" valueType="num">
                                      <p:cBhvr>
                                        <p:cTn id="68" dur="1000" fill="hold"/>
                                        <p:tgtEl>
                                          <p:spTgt spid="32"/>
                                        </p:tgtEl>
                                        <p:attrNameLst>
                                          <p:attrName>ppt_h</p:attrName>
                                        </p:attrNameLst>
                                      </p:cBhvr>
                                      <p:tavLst>
                                        <p:tav tm="0">
                                          <p:val>
                                            <p:fltVal val="0"/>
                                          </p:val>
                                        </p:tav>
                                        <p:tav tm="100000">
                                          <p:val>
                                            <p:strVal val="#ppt_h"/>
                                          </p:val>
                                        </p:tav>
                                      </p:tavLst>
                                    </p:anim>
                                    <p:anim calcmode="lin" valueType="num">
                                      <p:cBhvr>
                                        <p:cTn id="69" dur="1000" fill="hold"/>
                                        <p:tgtEl>
                                          <p:spTgt spid="32"/>
                                        </p:tgtEl>
                                        <p:attrNameLst>
                                          <p:attrName>style.rotation</p:attrName>
                                        </p:attrNameLst>
                                      </p:cBhvr>
                                      <p:tavLst>
                                        <p:tav tm="0">
                                          <p:val>
                                            <p:fltVal val="90"/>
                                          </p:val>
                                        </p:tav>
                                        <p:tav tm="100000">
                                          <p:val>
                                            <p:fltVal val="0"/>
                                          </p:val>
                                        </p:tav>
                                      </p:tavLst>
                                    </p:anim>
                                    <p:animEffect transition="in" filter="fade">
                                      <p:cBhvr>
                                        <p:cTn id="70" dur="1000"/>
                                        <p:tgtEl>
                                          <p:spTgt spid="32"/>
                                        </p:tgtEl>
                                      </p:cBhvr>
                                    </p:animEffect>
                                  </p:childTnLst>
                                </p:cTn>
                              </p:par>
                            </p:childTnLst>
                          </p:cTn>
                        </p:par>
                        <p:par>
                          <p:cTn id="71" fill="hold">
                            <p:stCondLst>
                              <p:cond delay="5500"/>
                            </p:stCondLst>
                            <p:childTnLst>
                              <p:par>
                                <p:cTn id="72" presetID="1" presetClass="entr" presetSubtype="0" fill="hold" nodeType="afterEffect">
                                  <p:stCondLst>
                                    <p:cond delay="0"/>
                                  </p:stCondLst>
                                  <p:childTnLst>
                                    <p:set>
                                      <p:cBhvr>
                                        <p:cTn id="73" dur="1" fill="hold">
                                          <p:stCondLst>
                                            <p:cond delay="0"/>
                                          </p:stCondLst>
                                        </p:cTn>
                                        <p:tgtEl>
                                          <p:spTgt spid="33"/>
                                        </p:tgtEl>
                                        <p:attrNameLst>
                                          <p:attrName>style.visibility</p:attrName>
                                        </p:attrNameLst>
                                      </p:cBhvr>
                                      <p:to>
                                        <p:strVal val="visible"/>
                                      </p:to>
                                    </p:set>
                                  </p:childTnLst>
                                </p:cTn>
                              </p:par>
                            </p:childTnLst>
                          </p:cTn>
                        </p:par>
                        <p:par>
                          <p:cTn id="74" fill="hold">
                            <p:stCondLst>
                              <p:cond delay="5500"/>
                            </p:stCondLst>
                            <p:childTnLst>
                              <p:par>
                                <p:cTn id="75" presetID="1" presetClass="entr" presetSubtype="0"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childTnLst>
                          </p:cTn>
                        </p:par>
                        <p:par>
                          <p:cTn id="77" fill="hold">
                            <p:stCondLst>
                              <p:cond delay="5500"/>
                            </p:stCondLst>
                            <p:childTnLst>
                              <p:par>
                                <p:cTn id="78" presetID="1" presetClass="entr" presetSubtype="0" fill="hold" nodeType="after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par>
                          <p:cTn id="80" fill="hold">
                            <p:stCondLst>
                              <p:cond delay="5500"/>
                            </p:stCondLst>
                            <p:childTnLst>
                              <p:par>
                                <p:cTn id="81" presetID="10" presetClass="entr" presetSubtype="0"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26" grpId="0" animBg="1"/>
      <p:bldP spid="27" grpId="0"/>
      <p:bldP spid="35" grpId="0"/>
      <p:bldP spid="48" grpId="0"/>
      <p:bldP spid="49" grpId="0"/>
      <p:bldP spid="50" grpId="0"/>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2" name="组合 101"/>
          <p:cNvGrpSpPr/>
          <p:nvPr/>
        </p:nvGrpSpPr>
        <p:grpSpPr>
          <a:xfrm>
            <a:off x="2993793" y="2315351"/>
            <a:ext cx="1861962" cy="1861962"/>
            <a:chOff x="372609" y="2524616"/>
            <a:chExt cx="2739344" cy="2739343"/>
          </a:xfrm>
        </p:grpSpPr>
        <p:sp>
          <p:nvSpPr>
            <p:cNvPr id="107" name="椭圆 106"/>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latin typeface="张海山锐线体简" panose="02000000000000000000" pitchFamily="2" charset="-122"/>
                <a:ea typeface="张海山锐线体简" panose="02000000000000000000" pitchFamily="2" charset="-122"/>
              </a:endParaRPr>
            </a:p>
          </p:txBody>
        </p:sp>
        <p:sp>
          <p:nvSpPr>
            <p:cNvPr id="108" name="椭圆 107"/>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latin typeface="张海山锐线体简" panose="02000000000000000000" pitchFamily="2" charset="-122"/>
                <a:ea typeface="张海山锐线体简" panose="02000000000000000000" pitchFamily="2" charset="-122"/>
              </a:endParaRPr>
            </a:p>
          </p:txBody>
        </p:sp>
      </p:grpSp>
      <p:sp>
        <p:nvSpPr>
          <p:cNvPr id="109" name="TextBox 108"/>
          <p:cNvSpPr txBox="1"/>
          <p:nvPr/>
        </p:nvSpPr>
        <p:spPr>
          <a:xfrm>
            <a:off x="3030146" y="2830833"/>
            <a:ext cx="1789256" cy="572464"/>
          </a:xfrm>
          <a:prstGeom prst="rect">
            <a:avLst/>
          </a:prstGeom>
          <a:noFill/>
        </p:spPr>
        <p:txBody>
          <a:bodyPr wrap="square" rtlCol="0">
            <a:spAutoFit/>
          </a:bodyPr>
          <a:lstStyle/>
          <a:p>
            <a:pPr algn="ctr">
              <a:lnSpc>
                <a:spcPct val="130000"/>
              </a:lnSpc>
            </a:pPr>
            <a:r>
              <a:rPr lang="zh-CN" altLang="en-US" sz="24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grpSp>
        <p:nvGrpSpPr>
          <p:cNvPr id="111" name="组合 110"/>
          <p:cNvGrpSpPr/>
          <p:nvPr/>
        </p:nvGrpSpPr>
        <p:grpSpPr>
          <a:xfrm>
            <a:off x="5421985" y="3720933"/>
            <a:ext cx="1861962" cy="1861962"/>
            <a:chOff x="372609" y="2524616"/>
            <a:chExt cx="2739344" cy="2739343"/>
          </a:xfrm>
        </p:grpSpPr>
        <p:sp>
          <p:nvSpPr>
            <p:cNvPr id="112" name="椭圆 111"/>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2"/>
                </a:solidFill>
                <a:latin typeface="张海山锐线体简" panose="02000000000000000000" pitchFamily="2" charset="-122"/>
                <a:ea typeface="张海山锐线体简" panose="02000000000000000000" pitchFamily="2" charset="-122"/>
              </a:endParaRPr>
            </a:p>
          </p:txBody>
        </p:sp>
        <p:sp>
          <p:nvSpPr>
            <p:cNvPr id="113" name="椭圆 112"/>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2"/>
                </a:solidFill>
                <a:latin typeface="张海山锐线体简" panose="02000000000000000000" pitchFamily="2" charset="-122"/>
                <a:ea typeface="张海山锐线体简" panose="02000000000000000000" pitchFamily="2" charset="-122"/>
              </a:endParaRPr>
            </a:p>
          </p:txBody>
        </p:sp>
      </p:grpSp>
      <p:sp>
        <p:nvSpPr>
          <p:cNvPr id="114" name="TextBox 113"/>
          <p:cNvSpPr txBox="1"/>
          <p:nvPr/>
        </p:nvSpPr>
        <p:spPr>
          <a:xfrm>
            <a:off x="5458338" y="4236415"/>
            <a:ext cx="1789256" cy="572464"/>
          </a:xfrm>
          <a:prstGeom prst="rect">
            <a:avLst/>
          </a:prstGeom>
          <a:noFill/>
        </p:spPr>
        <p:txBody>
          <a:bodyPr wrap="square" rtlCol="0">
            <a:spAutoFit/>
          </a:bodyPr>
          <a:lstStyle/>
          <a:p>
            <a:pPr algn="ctr">
              <a:lnSpc>
                <a:spcPct val="130000"/>
              </a:lnSpc>
            </a:pPr>
            <a:r>
              <a:rPr lang="zh-CN" altLang="en-US" sz="24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grpSp>
        <p:nvGrpSpPr>
          <p:cNvPr id="116" name="组合 115"/>
          <p:cNvGrpSpPr/>
          <p:nvPr/>
        </p:nvGrpSpPr>
        <p:grpSpPr>
          <a:xfrm>
            <a:off x="7917235" y="2852277"/>
            <a:ext cx="1861962" cy="1861962"/>
            <a:chOff x="372609" y="2524616"/>
            <a:chExt cx="2739344" cy="2739343"/>
          </a:xfrm>
        </p:grpSpPr>
        <p:sp>
          <p:nvSpPr>
            <p:cNvPr id="117" name="椭圆 116"/>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3"/>
                </a:solidFill>
                <a:latin typeface="张海山锐线体简" panose="02000000000000000000" pitchFamily="2" charset="-122"/>
                <a:ea typeface="张海山锐线体简" panose="02000000000000000000" pitchFamily="2" charset="-122"/>
              </a:endParaRPr>
            </a:p>
          </p:txBody>
        </p:sp>
        <p:sp>
          <p:nvSpPr>
            <p:cNvPr id="118" name="椭圆 117"/>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3"/>
                </a:solidFill>
                <a:latin typeface="张海山锐线体简" panose="02000000000000000000" pitchFamily="2" charset="-122"/>
                <a:ea typeface="张海山锐线体简" panose="02000000000000000000" pitchFamily="2" charset="-122"/>
              </a:endParaRPr>
            </a:p>
          </p:txBody>
        </p:sp>
      </p:grpSp>
      <p:sp>
        <p:nvSpPr>
          <p:cNvPr id="119" name="TextBox 118"/>
          <p:cNvSpPr txBox="1"/>
          <p:nvPr/>
        </p:nvSpPr>
        <p:spPr>
          <a:xfrm>
            <a:off x="7953588" y="3367759"/>
            <a:ext cx="1789256" cy="572464"/>
          </a:xfrm>
          <a:prstGeom prst="rect">
            <a:avLst/>
          </a:prstGeom>
          <a:noFill/>
        </p:spPr>
        <p:txBody>
          <a:bodyPr wrap="square" rtlCol="0">
            <a:spAutoFit/>
          </a:bodyPr>
          <a:lstStyle/>
          <a:p>
            <a:pPr algn="ctr">
              <a:lnSpc>
                <a:spcPct val="130000"/>
              </a:lnSpc>
            </a:pPr>
            <a:r>
              <a:rPr lang="zh-CN" altLang="en-US" sz="2400" b="1" dirty="0">
                <a:solidFill>
                  <a:schemeClr val="tx1">
                    <a:lumMod val="65000"/>
                    <a:lumOff val="35000"/>
                  </a:schemeClr>
                </a:solidFill>
                <a:latin typeface="张海山锐线体简" panose="02000000000000000000" pitchFamily="2" charset="-122"/>
                <a:ea typeface="张海山锐线体简" panose="02000000000000000000" pitchFamily="2" charset="-122"/>
              </a:rPr>
              <a:t>添加标题</a:t>
            </a:r>
          </a:p>
        </p:txBody>
      </p:sp>
      <p:sp>
        <p:nvSpPr>
          <p:cNvPr id="121" name="TextBox 120"/>
          <p:cNvSpPr txBox="1"/>
          <p:nvPr/>
        </p:nvSpPr>
        <p:spPr>
          <a:xfrm>
            <a:off x="2447914" y="5002808"/>
            <a:ext cx="2389498" cy="784830"/>
          </a:xfrm>
          <a:prstGeom prst="rect">
            <a:avLst/>
          </a:prstGeom>
          <a:noFill/>
        </p:spPr>
        <p:txBody>
          <a:bodyPr wrap="square" rtlCol="0">
            <a:spAutoFit/>
          </a:bodyPr>
          <a:lstStyle/>
          <a:p>
            <a:r>
              <a:rPr lang="zh-CN" altLang="en-US" sz="1500" dirty="0">
                <a:solidFill>
                  <a:srgbClr val="8C99A8"/>
                </a:solidFill>
                <a:latin typeface="张海山锐线体简" panose="02000000000000000000" pitchFamily="2" charset="-122"/>
                <a:ea typeface="张海山锐线体简" panose="02000000000000000000" pitchFamily="2" charset="-122"/>
              </a:rPr>
              <a:t>此处添加详细文本描述此处添加详细文本描述此处添加详细文本描述</a:t>
            </a:r>
          </a:p>
        </p:txBody>
      </p:sp>
      <p:sp>
        <p:nvSpPr>
          <p:cNvPr id="122" name="TextBox 121"/>
          <p:cNvSpPr txBox="1"/>
          <p:nvPr/>
        </p:nvSpPr>
        <p:spPr>
          <a:xfrm>
            <a:off x="5458339" y="1982718"/>
            <a:ext cx="2024822" cy="1015663"/>
          </a:xfrm>
          <a:prstGeom prst="rect">
            <a:avLst/>
          </a:prstGeom>
          <a:noFill/>
        </p:spPr>
        <p:txBody>
          <a:bodyPr wrap="square" rtlCol="0">
            <a:spAutoFit/>
          </a:bodyPr>
          <a:lstStyle/>
          <a:p>
            <a:r>
              <a:rPr lang="zh-CN" altLang="en-US" sz="1500" dirty="0">
                <a:solidFill>
                  <a:srgbClr val="8C99A8"/>
                </a:solidFill>
                <a:latin typeface="张海山锐线体简" panose="02000000000000000000" pitchFamily="2" charset="-122"/>
                <a:ea typeface="张海山锐线体简" panose="02000000000000000000" pitchFamily="2" charset="-122"/>
              </a:rPr>
              <a:t>此处添加详细文本描述此处添加详细文本描述此处添加详细文本描述</a:t>
            </a:r>
          </a:p>
        </p:txBody>
      </p:sp>
      <p:sp>
        <p:nvSpPr>
          <p:cNvPr id="123" name="TextBox 122"/>
          <p:cNvSpPr txBox="1"/>
          <p:nvPr/>
        </p:nvSpPr>
        <p:spPr>
          <a:xfrm>
            <a:off x="9508089" y="4732848"/>
            <a:ext cx="1440172" cy="1246495"/>
          </a:xfrm>
          <a:prstGeom prst="rect">
            <a:avLst/>
          </a:prstGeom>
          <a:noFill/>
        </p:spPr>
        <p:txBody>
          <a:bodyPr wrap="square" rtlCol="0">
            <a:spAutoFit/>
          </a:bodyPr>
          <a:lstStyle/>
          <a:p>
            <a:r>
              <a:rPr lang="zh-CN" altLang="en-US" sz="1500" dirty="0">
                <a:solidFill>
                  <a:srgbClr val="8C99A8"/>
                </a:solidFill>
                <a:latin typeface="张海山锐线体简" panose="02000000000000000000" pitchFamily="2" charset="-122"/>
                <a:ea typeface="张海山锐线体简" panose="02000000000000000000" pitchFamily="2" charset="-122"/>
              </a:rPr>
              <a:t>此处添加详细文本描述此处添加详细文本描述此处添加详细文本描述</a:t>
            </a:r>
          </a:p>
        </p:txBody>
      </p:sp>
      <p:sp>
        <p:nvSpPr>
          <p:cNvPr id="124" name="TextBox 123"/>
          <p:cNvSpPr txBox="1"/>
          <p:nvPr/>
        </p:nvSpPr>
        <p:spPr>
          <a:xfrm>
            <a:off x="6604995" y="1118374"/>
            <a:ext cx="4614409" cy="572464"/>
          </a:xfrm>
          <a:prstGeom prst="rect">
            <a:avLst/>
          </a:prstGeom>
          <a:noFill/>
        </p:spPr>
        <p:txBody>
          <a:bodyPr wrap="square" rtlCol="0">
            <a:spAutoFit/>
          </a:bodyPr>
          <a:lstStyle/>
          <a:p>
            <a:pPr algn="r">
              <a:lnSpc>
                <a:spcPct val="130000"/>
              </a:lnSpc>
            </a:pPr>
            <a:r>
              <a:rPr lang="zh-CN" altLang="en-US" sz="2400" dirty="0">
                <a:solidFill>
                  <a:schemeClr val="tx1">
                    <a:lumMod val="75000"/>
                    <a:lumOff val="25000"/>
                  </a:schemeClr>
                </a:solidFill>
                <a:latin typeface="张海山锐线体简" panose="02000000000000000000" pitchFamily="2" charset="-122"/>
                <a:ea typeface="张海山锐线体简" panose="02000000000000000000" pitchFamily="2" charset="-122"/>
              </a:rPr>
              <a:t>正人先正己，修人先自修</a:t>
            </a:r>
          </a:p>
        </p:txBody>
      </p:sp>
      <p:grpSp>
        <p:nvGrpSpPr>
          <p:cNvPr id="46" name="组合 45"/>
          <p:cNvGrpSpPr/>
          <p:nvPr/>
        </p:nvGrpSpPr>
        <p:grpSpPr>
          <a:xfrm>
            <a:off x="1057028" y="2653697"/>
            <a:ext cx="583109" cy="1922394"/>
            <a:chOff x="6625852" y="2607833"/>
            <a:chExt cx="1390650" cy="4584700"/>
          </a:xfrm>
          <a:solidFill>
            <a:schemeClr val="tx1">
              <a:lumMod val="75000"/>
              <a:lumOff val="25000"/>
            </a:schemeClr>
          </a:solidFill>
        </p:grpSpPr>
        <p:sp>
          <p:nvSpPr>
            <p:cNvPr id="47" name="Freeform 9"/>
            <p:cNvSpPr/>
            <p:nvPr/>
          </p:nvSpPr>
          <p:spPr bwMode="auto">
            <a:xfrm>
              <a:off x="7194177" y="2607833"/>
              <a:ext cx="460375" cy="685800"/>
            </a:xfrm>
            <a:custGeom>
              <a:avLst/>
              <a:gdLst>
                <a:gd name="T0" fmla="*/ 44 w 290"/>
                <a:gd name="T1" fmla="*/ 270 h 432"/>
                <a:gd name="T2" fmla="*/ 50 w 290"/>
                <a:gd name="T3" fmla="*/ 276 h 432"/>
                <a:gd name="T4" fmla="*/ 48 w 290"/>
                <a:gd name="T5" fmla="*/ 312 h 432"/>
                <a:gd name="T6" fmla="*/ 48 w 290"/>
                <a:gd name="T7" fmla="*/ 338 h 432"/>
                <a:gd name="T8" fmla="*/ 46 w 290"/>
                <a:gd name="T9" fmla="*/ 346 h 432"/>
                <a:gd name="T10" fmla="*/ 66 w 290"/>
                <a:gd name="T11" fmla="*/ 368 h 432"/>
                <a:gd name="T12" fmla="*/ 90 w 290"/>
                <a:gd name="T13" fmla="*/ 394 h 432"/>
                <a:gd name="T14" fmla="*/ 104 w 290"/>
                <a:gd name="T15" fmla="*/ 404 h 432"/>
                <a:gd name="T16" fmla="*/ 142 w 290"/>
                <a:gd name="T17" fmla="*/ 428 h 432"/>
                <a:gd name="T18" fmla="*/ 148 w 290"/>
                <a:gd name="T19" fmla="*/ 430 h 432"/>
                <a:gd name="T20" fmla="*/ 160 w 290"/>
                <a:gd name="T21" fmla="*/ 432 h 432"/>
                <a:gd name="T22" fmla="*/ 182 w 290"/>
                <a:gd name="T23" fmla="*/ 424 h 432"/>
                <a:gd name="T24" fmla="*/ 198 w 290"/>
                <a:gd name="T25" fmla="*/ 412 h 432"/>
                <a:gd name="T26" fmla="*/ 220 w 290"/>
                <a:gd name="T27" fmla="*/ 400 h 432"/>
                <a:gd name="T28" fmla="*/ 216 w 290"/>
                <a:gd name="T29" fmla="*/ 386 h 432"/>
                <a:gd name="T30" fmla="*/ 216 w 290"/>
                <a:gd name="T31" fmla="*/ 370 h 432"/>
                <a:gd name="T32" fmla="*/ 224 w 290"/>
                <a:gd name="T33" fmla="*/ 318 h 432"/>
                <a:gd name="T34" fmla="*/ 232 w 290"/>
                <a:gd name="T35" fmla="*/ 312 h 432"/>
                <a:gd name="T36" fmla="*/ 254 w 290"/>
                <a:gd name="T37" fmla="*/ 278 h 432"/>
                <a:gd name="T38" fmla="*/ 264 w 290"/>
                <a:gd name="T39" fmla="*/ 262 h 432"/>
                <a:gd name="T40" fmla="*/ 268 w 290"/>
                <a:gd name="T41" fmla="*/ 254 h 432"/>
                <a:gd name="T42" fmla="*/ 274 w 290"/>
                <a:gd name="T43" fmla="*/ 248 h 432"/>
                <a:gd name="T44" fmla="*/ 286 w 290"/>
                <a:gd name="T45" fmla="*/ 212 h 432"/>
                <a:gd name="T46" fmla="*/ 290 w 290"/>
                <a:gd name="T47" fmla="*/ 194 h 432"/>
                <a:gd name="T48" fmla="*/ 290 w 290"/>
                <a:gd name="T49" fmla="*/ 182 h 432"/>
                <a:gd name="T50" fmla="*/ 284 w 290"/>
                <a:gd name="T51" fmla="*/ 176 h 432"/>
                <a:gd name="T52" fmla="*/ 276 w 290"/>
                <a:gd name="T53" fmla="*/ 174 h 432"/>
                <a:gd name="T54" fmla="*/ 276 w 290"/>
                <a:gd name="T55" fmla="*/ 168 h 432"/>
                <a:gd name="T56" fmla="*/ 274 w 290"/>
                <a:gd name="T57" fmla="*/ 136 h 432"/>
                <a:gd name="T58" fmla="*/ 276 w 290"/>
                <a:gd name="T59" fmla="*/ 114 h 432"/>
                <a:gd name="T60" fmla="*/ 272 w 290"/>
                <a:gd name="T61" fmla="*/ 90 h 432"/>
                <a:gd name="T62" fmla="*/ 260 w 290"/>
                <a:gd name="T63" fmla="*/ 64 h 432"/>
                <a:gd name="T64" fmla="*/ 222 w 290"/>
                <a:gd name="T65" fmla="*/ 22 h 432"/>
                <a:gd name="T66" fmla="*/ 214 w 290"/>
                <a:gd name="T67" fmla="*/ 16 h 432"/>
                <a:gd name="T68" fmla="*/ 182 w 290"/>
                <a:gd name="T69" fmla="*/ 4 h 432"/>
                <a:gd name="T70" fmla="*/ 148 w 290"/>
                <a:gd name="T71" fmla="*/ 0 h 432"/>
                <a:gd name="T72" fmla="*/ 126 w 290"/>
                <a:gd name="T73" fmla="*/ 2 h 432"/>
                <a:gd name="T74" fmla="*/ 92 w 290"/>
                <a:gd name="T75" fmla="*/ 10 h 432"/>
                <a:gd name="T76" fmla="*/ 64 w 290"/>
                <a:gd name="T77" fmla="*/ 24 h 432"/>
                <a:gd name="T78" fmla="*/ 38 w 290"/>
                <a:gd name="T79" fmla="*/ 44 h 432"/>
                <a:gd name="T80" fmla="*/ 32 w 290"/>
                <a:gd name="T81" fmla="*/ 52 h 432"/>
                <a:gd name="T82" fmla="*/ 16 w 290"/>
                <a:gd name="T83" fmla="*/ 90 h 432"/>
                <a:gd name="T84" fmla="*/ 10 w 290"/>
                <a:gd name="T85" fmla="*/ 132 h 432"/>
                <a:gd name="T86" fmla="*/ 10 w 290"/>
                <a:gd name="T87" fmla="*/ 144 h 432"/>
                <a:gd name="T88" fmla="*/ 10 w 290"/>
                <a:gd name="T89" fmla="*/ 168 h 432"/>
                <a:gd name="T90" fmla="*/ 4 w 290"/>
                <a:gd name="T91" fmla="*/ 178 h 432"/>
                <a:gd name="T92" fmla="*/ 2 w 290"/>
                <a:gd name="T93" fmla="*/ 182 h 432"/>
                <a:gd name="T94" fmla="*/ 2 w 290"/>
                <a:gd name="T95" fmla="*/ 204 h 432"/>
                <a:gd name="T96" fmla="*/ 12 w 290"/>
                <a:gd name="T97" fmla="*/ 238 h 432"/>
                <a:gd name="T98" fmla="*/ 18 w 290"/>
                <a:gd name="T99" fmla="*/ 252 h 432"/>
                <a:gd name="T100" fmla="*/ 36 w 290"/>
                <a:gd name="T101" fmla="*/ 270 h 432"/>
                <a:gd name="T102" fmla="*/ 44 w 290"/>
                <a:gd name="T103" fmla="*/ 27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0" h="432">
                  <a:moveTo>
                    <a:pt x="44" y="270"/>
                  </a:moveTo>
                  <a:lnTo>
                    <a:pt x="44" y="270"/>
                  </a:lnTo>
                  <a:lnTo>
                    <a:pt x="48" y="272"/>
                  </a:lnTo>
                  <a:lnTo>
                    <a:pt x="50" y="276"/>
                  </a:lnTo>
                  <a:lnTo>
                    <a:pt x="50" y="290"/>
                  </a:lnTo>
                  <a:lnTo>
                    <a:pt x="48" y="312"/>
                  </a:lnTo>
                  <a:lnTo>
                    <a:pt x="48" y="338"/>
                  </a:lnTo>
                  <a:lnTo>
                    <a:pt x="48" y="338"/>
                  </a:lnTo>
                  <a:lnTo>
                    <a:pt x="46" y="346"/>
                  </a:lnTo>
                  <a:lnTo>
                    <a:pt x="46" y="346"/>
                  </a:lnTo>
                  <a:lnTo>
                    <a:pt x="56" y="356"/>
                  </a:lnTo>
                  <a:lnTo>
                    <a:pt x="66" y="368"/>
                  </a:lnTo>
                  <a:lnTo>
                    <a:pt x="78" y="382"/>
                  </a:lnTo>
                  <a:lnTo>
                    <a:pt x="90" y="394"/>
                  </a:lnTo>
                  <a:lnTo>
                    <a:pt x="90" y="394"/>
                  </a:lnTo>
                  <a:lnTo>
                    <a:pt x="104" y="404"/>
                  </a:lnTo>
                  <a:lnTo>
                    <a:pt x="118" y="412"/>
                  </a:lnTo>
                  <a:lnTo>
                    <a:pt x="142" y="428"/>
                  </a:lnTo>
                  <a:lnTo>
                    <a:pt x="142" y="428"/>
                  </a:lnTo>
                  <a:lnTo>
                    <a:pt x="148" y="430"/>
                  </a:lnTo>
                  <a:lnTo>
                    <a:pt x="154" y="432"/>
                  </a:lnTo>
                  <a:lnTo>
                    <a:pt x="160" y="432"/>
                  </a:lnTo>
                  <a:lnTo>
                    <a:pt x="166" y="430"/>
                  </a:lnTo>
                  <a:lnTo>
                    <a:pt x="182" y="424"/>
                  </a:lnTo>
                  <a:lnTo>
                    <a:pt x="198" y="412"/>
                  </a:lnTo>
                  <a:lnTo>
                    <a:pt x="198" y="412"/>
                  </a:lnTo>
                  <a:lnTo>
                    <a:pt x="212" y="402"/>
                  </a:lnTo>
                  <a:lnTo>
                    <a:pt x="220" y="400"/>
                  </a:lnTo>
                  <a:lnTo>
                    <a:pt x="220" y="400"/>
                  </a:lnTo>
                  <a:lnTo>
                    <a:pt x="216" y="386"/>
                  </a:lnTo>
                  <a:lnTo>
                    <a:pt x="214" y="378"/>
                  </a:lnTo>
                  <a:lnTo>
                    <a:pt x="216" y="370"/>
                  </a:lnTo>
                  <a:lnTo>
                    <a:pt x="216" y="370"/>
                  </a:lnTo>
                  <a:lnTo>
                    <a:pt x="224" y="318"/>
                  </a:lnTo>
                  <a:lnTo>
                    <a:pt x="224" y="318"/>
                  </a:lnTo>
                  <a:lnTo>
                    <a:pt x="232" y="312"/>
                  </a:lnTo>
                  <a:lnTo>
                    <a:pt x="240" y="302"/>
                  </a:lnTo>
                  <a:lnTo>
                    <a:pt x="254" y="278"/>
                  </a:lnTo>
                  <a:lnTo>
                    <a:pt x="254" y="278"/>
                  </a:lnTo>
                  <a:lnTo>
                    <a:pt x="264" y="262"/>
                  </a:lnTo>
                  <a:lnTo>
                    <a:pt x="268" y="254"/>
                  </a:lnTo>
                  <a:lnTo>
                    <a:pt x="268" y="254"/>
                  </a:lnTo>
                  <a:lnTo>
                    <a:pt x="272" y="254"/>
                  </a:lnTo>
                  <a:lnTo>
                    <a:pt x="274" y="248"/>
                  </a:lnTo>
                  <a:lnTo>
                    <a:pt x="280" y="232"/>
                  </a:lnTo>
                  <a:lnTo>
                    <a:pt x="286" y="212"/>
                  </a:lnTo>
                  <a:lnTo>
                    <a:pt x="290" y="194"/>
                  </a:lnTo>
                  <a:lnTo>
                    <a:pt x="290" y="194"/>
                  </a:lnTo>
                  <a:lnTo>
                    <a:pt x="290" y="186"/>
                  </a:lnTo>
                  <a:lnTo>
                    <a:pt x="290" y="182"/>
                  </a:lnTo>
                  <a:lnTo>
                    <a:pt x="288" y="178"/>
                  </a:lnTo>
                  <a:lnTo>
                    <a:pt x="284" y="176"/>
                  </a:lnTo>
                  <a:lnTo>
                    <a:pt x="280" y="174"/>
                  </a:lnTo>
                  <a:lnTo>
                    <a:pt x="276" y="174"/>
                  </a:lnTo>
                  <a:lnTo>
                    <a:pt x="276" y="174"/>
                  </a:lnTo>
                  <a:lnTo>
                    <a:pt x="276" y="168"/>
                  </a:lnTo>
                  <a:lnTo>
                    <a:pt x="276" y="154"/>
                  </a:lnTo>
                  <a:lnTo>
                    <a:pt x="274" y="136"/>
                  </a:lnTo>
                  <a:lnTo>
                    <a:pt x="276" y="114"/>
                  </a:lnTo>
                  <a:lnTo>
                    <a:pt x="276" y="114"/>
                  </a:lnTo>
                  <a:lnTo>
                    <a:pt x="276" y="102"/>
                  </a:lnTo>
                  <a:lnTo>
                    <a:pt x="272" y="90"/>
                  </a:lnTo>
                  <a:lnTo>
                    <a:pt x="266" y="76"/>
                  </a:lnTo>
                  <a:lnTo>
                    <a:pt x="260" y="64"/>
                  </a:lnTo>
                  <a:lnTo>
                    <a:pt x="240" y="40"/>
                  </a:lnTo>
                  <a:lnTo>
                    <a:pt x="222" y="22"/>
                  </a:lnTo>
                  <a:lnTo>
                    <a:pt x="222" y="22"/>
                  </a:lnTo>
                  <a:lnTo>
                    <a:pt x="214" y="16"/>
                  </a:lnTo>
                  <a:lnTo>
                    <a:pt x="204" y="12"/>
                  </a:lnTo>
                  <a:lnTo>
                    <a:pt x="182" y="4"/>
                  </a:lnTo>
                  <a:lnTo>
                    <a:pt x="162" y="2"/>
                  </a:lnTo>
                  <a:lnTo>
                    <a:pt x="148" y="0"/>
                  </a:lnTo>
                  <a:lnTo>
                    <a:pt x="148" y="0"/>
                  </a:lnTo>
                  <a:lnTo>
                    <a:pt x="126" y="2"/>
                  </a:lnTo>
                  <a:lnTo>
                    <a:pt x="108" y="4"/>
                  </a:lnTo>
                  <a:lnTo>
                    <a:pt x="92" y="10"/>
                  </a:lnTo>
                  <a:lnTo>
                    <a:pt x="78" y="16"/>
                  </a:lnTo>
                  <a:lnTo>
                    <a:pt x="64" y="24"/>
                  </a:lnTo>
                  <a:lnTo>
                    <a:pt x="54" y="30"/>
                  </a:lnTo>
                  <a:lnTo>
                    <a:pt x="38" y="44"/>
                  </a:lnTo>
                  <a:lnTo>
                    <a:pt x="38" y="44"/>
                  </a:lnTo>
                  <a:lnTo>
                    <a:pt x="32" y="52"/>
                  </a:lnTo>
                  <a:lnTo>
                    <a:pt x="26" y="64"/>
                  </a:lnTo>
                  <a:lnTo>
                    <a:pt x="16" y="90"/>
                  </a:lnTo>
                  <a:lnTo>
                    <a:pt x="12" y="116"/>
                  </a:lnTo>
                  <a:lnTo>
                    <a:pt x="10" y="132"/>
                  </a:lnTo>
                  <a:lnTo>
                    <a:pt x="10" y="132"/>
                  </a:lnTo>
                  <a:lnTo>
                    <a:pt x="10" y="144"/>
                  </a:lnTo>
                  <a:lnTo>
                    <a:pt x="10" y="156"/>
                  </a:lnTo>
                  <a:lnTo>
                    <a:pt x="10" y="168"/>
                  </a:lnTo>
                  <a:lnTo>
                    <a:pt x="8" y="174"/>
                  </a:lnTo>
                  <a:lnTo>
                    <a:pt x="4" y="178"/>
                  </a:lnTo>
                  <a:lnTo>
                    <a:pt x="4" y="178"/>
                  </a:lnTo>
                  <a:lnTo>
                    <a:pt x="2" y="182"/>
                  </a:lnTo>
                  <a:lnTo>
                    <a:pt x="0" y="188"/>
                  </a:lnTo>
                  <a:lnTo>
                    <a:pt x="2" y="204"/>
                  </a:lnTo>
                  <a:lnTo>
                    <a:pt x="6" y="222"/>
                  </a:lnTo>
                  <a:lnTo>
                    <a:pt x="12" y="238"/>
                  </a:lnTo>
                  <a:lnTo>
                    <a:pt x="12" y="238"/>
                  </a:lnTo>
                  <a:lnTo>
                    <a:pt x="18" y="252"/>
                  </a:lnTo>
                  <a:lnTo>
                    <a:pt x="26" y="262"/>
                  </a:lnTo>
                  <a:lnTo>
                    <a:pt x="36" y="270"/>
                  </a:lnTo>
                  <a:lnTo>
                    <a:pt x="40" y="270"/>
                  </a:lnTo>
                  <a:lnTo>
                    <a:pt x="44" y="270"/>
                  </a:lnTo>
                  <a:lnTo>
                    <a:pt x="44" y="2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48" name="Freeform 10"/>
            <p:cNvSpPr>
              <a:spLocks noEditPoints="1"/>
            </p:cNvSpPr>
            <p:nvPr/>
          </p:nvSpPr>
          <p:spPr bwMode="auto">
            <a:xfrm>
              <a:off x="6625852" y="3192033"/>
              <a:ext cx="1390650" cy="4000500"/>
            </a:xfrm>
            <a:custGeom>
              <a:avLst/>
              <a:gdLst>
                <a:gd name="T0" fmla="*/ 840 w 876"/>
                <a:gd name="T1" fmla="*/ 740 h 2520"/>
                <a:gd name="T2" fmla="*/ 854 w 876"/>
                <a:gd name="T3" fmla="*/ 710 h 2520"/>
                <a:gd name="T4" fmla="*/ 862 w 876"/>
                <a:gd name="T5" fmla="*/ 666 h 2520"/>
                <a:gd name="T6" fmla="*/ 850 w 876"/>
                <a:gd name="T7" fmla="*/ 548 h 2520"/>
                <a:gd name="T8" fmla="*/ 840 w 876"/>
                <a:gd name="T9" fmla="*/ 314 h 2520"/>
                <a:gd name="T10" fmla="*/ 818 w 876"/>
                <a:gd name="T11" fmla="*/ 158 h 2520"/>
                <a:gd name="T12" fmla="*/ 602 w 876"/>
                <a:gd name="T13" fmla="*/ 50 h 2520"/>
                <a:gd name="T14" fmla="*/ 598 w 876"/>
                <a:gd name="T15" fmla="*/ 114 h 2520"/>
                <a:gd name="T16" fmla="*/ 616 w 876"/>
                <a:gd name="T17" fmla="*/ 308 h 2520"/>
                <a:gd name="T18" fmla="*/ 580 w 876"/>
                <a:gd name="T19" fmla="*/ 270 h 2520"/>
                <a:gd name="T20" fmla="*/ 536 w 876"/>
                <a:gd name="T21" fmla="*/ 122 h 2520"/>
                <a:gd name="T22" fmla="*/ 518 w 876"/>
                <a:gd name="T23" fmla="*/ 80 h 2520"/>
                <a:gd name="T24" fmla="*/ 478 w 876"/>
                <a:gd name="T25" fmla="*/ 86 h 2520"/>
                <a:gd name="T26" fmla="*/ 494 w 876"/>
                <a:gd name="T27" fmla="*/ 114 h 2520"/>
                <a:gd name="T28" fmla="*/ 472 w 876"/>
                <a:gd name="T29" fmla="*/ 194 h 2520"/>
                <a:gd name="T30" fmla="*/ 476 w 876"/>
                <a:gd name="T31" fmla="*/ 364 h 2520"/>
                <a:gd name="T32" fmla="*/ 432 w 876"/>
                <a:gd name="T33" fmla="*/ 220 h 2520"/>
                <a:gd name="T34" fmla="*/ 402 w 876"/>
                <a:gd name="T35" fmla="*/ 48 h 2520"/>
                <a:gd name="T36" fmla="*/ 358 w 876"/>
                <a:gd name="T37" fmla="*/ 16 h 2520"/>
                <a:gd name="T38" fmla="*/ 164 w 876"/>
                <a:gd name="T39" fmla="*/ 70 h 2520"/>
                <a:gd name="T40" fmla="*/ 104 w 876"/>
                <a:gd name="T41" fmla="*/ 132 h 2520"/>
                <a:gd name="T42" fmla="*/ 58 w 876"/>
                <a:gd name="T43" fmla="*/ 338 h 2520"/>
                <a:gd name="T44" fmla="*/ 14 w 876"/>
                <a:gd name="T45" fmla="*/ 540 h 2520"/>
                <a:gd name="T46" fmla="*/ 10 w 876"/>
                <a:gd name="T47" fmla="*/ 648 h 2520"/>
                <a:gd name="T48" fmla="*/ 46 w 876"/>
                <a:gd name="T49" fmla="*/ 722 h 2520"/>
                <a:gd name="T50" fmla="*/ 76 w 876"/>
                <a:gd name="T51" fmla="*/ 764 h 2520"/>
                <a:gd name="T52" fmla="*/ 70 w 876"/>
                <a:gd name="T53" fmla="*/ 852 h 2520"/>
                <a:gd name="T54" fmla="*/ 168 w 876"/>
                <a:gd name="T55" fmla="*/ 974 h 2520"/>
                <a:gd name="T56" fmla="*/ 166 w 876"/>
                <a:gd name="T57" fmla="*/ 1188 h 2520"/>
                <a:gd name="T58" fmla="*/ 144 w 876"/>
                <a:gd name="T59" fmla="*/ 1580 h 2520"/>
                <a:gd name="T60" fmla="*/ 122 w 876"/>
                <a:gd name="T61" fmla="*/ 1922 h 2520"/>
                <a:gd name="T62" fmla="*/ 116 w 876"/>
                <a:gd name="T63" fmla="*/ 2170 h 2520"/>
                <a:gd name="T64" fmla="*/ 130 w 876"/>
                <a:gd name="T65" fmla="*/ 2392 h 2520"/>
                <a:gd name="T66" fmla="*/ 136 w 876"/>
                <a:gd name="T67" fmla="*/ 2486 h 2520"/>
                <a:gd name="T68" fmla="*/ 226 w 876"/>
                <a:gd name="T69" fmla="*/ 2520 h 2520"/>
                <a:gd name="T70" fmla="*/ 304 w 876"/>
                <a:gd name="T71" fmla="*/ 2504 h 2520"/>
                <a:gd name="T72" fmla="*/ 280 w 876"/>
                <a:gd name="T73" fmla="*/ 2398 h 2520"/>
                <a:gd name="T74" fmla="*/ 312 w 876"/>
                <a:gd name="T75" fmla="*/ 2292 h 2520"/>
                <a:gd name="T76" fmla="*/ 320 w 876"/>
                <a:gd name="T77" fmla="*/ 2188 h 2520"/>
                <a:gd name="T78" fmla="*/ 328 w 876"/>
                <a:gd name="T79" fmla="*/ 1976 h 2520"/>
                <a:gd name="T80" fmla="*/ 326 w 876"/>
                <a:gd name="T81" fmla="*/ 1876 h 2520"/>
                <a:gd name="T82" fmla="*/ 386 w 876"/>
                <a:gd name="T83" fmla="*/ 1490 h 2520"/>
                <a:gd name="T84" fmla="*/ 428 w 876"/>
                <a:gd name="T85" fmla="*/ 1322 h 2520"/>
                <a:gd name="T86" fmla="*/ 464 w 876"/>
                <a:gd name="T87" fmla="*/ 1324 h 2520"/>
                <a:gd name="T88" fmla="*/ 480 w 876"/>
                <a:gd name="T89" fmla="*/ 1628 h 2520"/>
                <a:gd name="T90" fmla="*/ 490 w 876"/>
                <a:gd name="T91" fmla="*/ 1854 h 2520"/>
                <a:gd name="T92" fmla="*/ 518 w 876"/>
                <a:gd name="T93" fmla="*/ 2208 h 2520"/>
                <a:gd name="T94" fmla="*/ 546 w 876"/>
                <a:gd name="T95" fmla="*/ 2434 h 2520"/>
                <a:gd name="T96" fmla="*/ 598 w 876"/>
                <a:gd name="T97" fmla="*/ 2446 h 2520"/>
                <a:gd name="T98" fmla="*/ 666 w 876"/>
                <a:gd name="T99" fmla="*/ 2448 h 2520"/>
                <a:gd name="T100" fmla="*/ 800 w 876"/>
                <a:gd name="T101" fmla="*/ 2472 h 2520"/>
                <a:gd name="T102" fmla="*/ 856 w 876"/>
                <a:gd name="T103" fmla="*/ 2426 h 2520"/>
                <a:gd name="T104" fmla="*/ 788 w 876"/>
                <a:gd name="T105" fmla="*/ 2398 h 2520"/>
                <a:gd name="T106" fmla="*/ 704 w 876"/>
                <a:gd name="T107" fmla="*/ 2256 h 2520"/>
                <a:gd name="T108" fmla="*/ 676 w 876"/>
                <a:gd name="T109" fmla="*/ 1974 h 2520"/>
                <a:gd name="T110" fmla="*/ 692 w 876"/>
                <a:gd name="T111" fmla="*/ 1570 h 2520"/>
                <a:gd name="T112" fmla="*/ 720 w 876"/>
                <a:gd name="T113" fmla="*/ 1350 h 2520"/>
                <a:gd name="T114" fmla="*/ 752 w 876"/>
                <a:gd name="T115" fmla="*/ 1118 h 2520"/>
                <a:gd name="T116" fmla="*/ 812 w 876"/>
                <a:gd name="T117" fmla="*/ 1094 h 2520"/>
                <a:gd name="T118" fmla="*/ 868 w 876"/>
                <a:gd name="T119" fmla="*/ 1132 h 2520"/>
                <a:gd name="T120" fmla="*/ 856 w 876"/>
                <a:gd name="T121" fmla="*/ 844 h 2520"/>
                <a:gd name="T122" fmla="*/ 162 w 876"/>
                <a:gd name="T123" fmla="*/ 556 h 2520"/>
                <a:gd name="T124" fmla="*/ 174 w 876"/>
                <a:gd name="T125" fmla="*/ 588 h 2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76" h="2520">
                  <a:moveTo>
                    <a:pt x="848" y="826"/>
                  </a:moveTo>
                  <a:lnTo>
                    <a:pt x="848" y="826"/>
                  </a:lnTo>
                  <a:lnTo>
                    <a:pt x="846" y="822"/>
                  </a:lnTo>
                  <a:lnTo>
                    <a:pt x="844" y="812"/>
                  </a:lnTo>
                  <a:lnTo>
                    <a:pt x="844" y="788"/>
                  </a:lnTo>
                  <a:lnTo>
                    <a:pt x="842" y="752"/>
                  </a:lnTo>
                  <a:lnTo>
                    <a:pt x="842" y="752"/>
                  </a:lnTo>
                  <a:lnTo>
                    <a:pt x="840" y="740"/>
                  </a:lnTo>
                  <a:lnTo>
                    <a:pt x="842" y="734"/>
                  </a:lnTo>
                  <a:lnTo>
                    <a:pt x="842" y="732"/>
                  </a:lnTo>
                  <a:lnTo>
                    <a:pt x="844" y="732"/>
                  </a:lnTo>
                  <a:lnTo>
                    <a:pt x="844" y="732"/>
                  </a:lnTo>
                  <a:lnTo>
                    <a:pt x="846" y="732"/>
                  </a:lnTo>
                  <a:lnTo>
                    <a:pt x="848" y="730"/>
                  </a:lnTo>
                  <a:lnTo>
                    <a:pt x="852" y="722"/>
                  </a:lnTo>
                  <a:lnTo>
                    <a:pt x="854" y="710"/>
                  </a:lnTo>
                  <a:lnTo>
                    <a:pt x="856" y="702"/>
                  </a:lnTo>
                  <a:lnTo>
                    <a:pt x="856" y="702"/>
                  </a:lnTo>
                  <a:lnTo>
                    <a:pt x="852" y="686"/>
                  </a:lnTo>
                  <a:lnTo>
                    <a:pt x="854" y="676"/>
                  </a:lnTo>
                  <a:lnTo>
                    <a:pt x="856" y="672"/>
                  </a:lnTo>
                  <a:lnTo>
                    <a:pt x="858" y="670"/>
                  </a:lnTo>
                  <a:lnTo>
                    <a:pt x="858" y="670"/>
                  </a:lnTo>
                  <a:lnTo>
                    <a:pt x="862" y="666"/>
                  </a:lnTo>
                  <a:lnTo>
                    <a:pt x="864" y="658"/>
                  </a:lnTo>
                  <a:lnTo>
                    <a:pt x="864" y="642"/>
                  </a:lnTo>
                  <a:lnTo>
                    <a:pt x="862" y="626"/>
                  </a:lnTo>
                  <a:lnTo>
                    <a:pt x="856" y="614"/>
                  </a:lnTo>
                  <a:lnTo>
                    <a:pt x="856" y="614"/>
                  </a:lnTo>
                  <a:lnTo>
                    <a:pt x="854" y="606"/>
                  </a:lnTo>
                  <a:lnTo>
                    <a:pt x="854" y="590"/>
                  </a:lnTo>
                  <a:lnTo>
                    <a:pt x="850" y="548"/>
                  </a:lnTo>
                  <a:lnTo>
                    <a:pt x="848" y="504"/>
                  </a:lnTo>
                  <a:lnTo>
                    <a:pt x="846" y="486"/>
                  </a:lnTo>
                  <a:lnTo>
                    <a:pt x="844" y="474"/>
                  </a:lnTo>
                  <a:lnTo>
                    <a:pt x="844" y="474"/>
                  </a:lnTo>
                  <a:lnTo>
                    <a:pt x="842" y="460"/>
                  </a:lnTo>
                  <a:lnTo>
                    <a:pt x="842" y="438"/>
                  </a:lnTo>
                  <a:lnTo>
                    <a:pt x="840" y="376"/>
                  </a:lnTo>
                  <a:lnTo>
                    <a:pt x="840" y="314"/>
                  </a:lnTo>
                  <a:lnTo>
                    <a:pt x="840" y="278"/>
                  </a:lnTo>
                  <a:lnTo>
                    <a:pt x="840" y="278"/>
                  </a:lnTo>
                  <a:lnTo>
                    <a:pt x="834" y="232"/>
                  </a:lnTo>
                  <a:lnTo>
                    <a:pt x="832" y="182"/>
                  </a:lnTo>
                  <a:lnTo>
                    <a:pt x="832" y="182"/>
                  </a:lnTo>
                  <a:lnTo>
                    <a:pt x="830" y="174"/>
                  </a:lnTo>
                  <a:lnTo>
                    <a:pt x="824" y="164"/>
                  </a:lnTo>
                  <a:lnTo>
                    <a:pt x="818" y="158"/>
                  </a:lnTo>
                  <a:lnTo>
                    <a:pt x="808" y="152"/>
                  </a:lnTo>
                  <a:lnTo>
                    <a:pt x="790" y="140"/>
                  </a:lnTo>
                  <a:lnTo>
                    <a:pt x="774" y="134"/>
                  </a:lnTo>
                  <a:lnTo>
                    <a:pt x="774" y="134"/>
                  </a:lnTo>
                  <a:lnTo>
                    <a:pt x="652" y="76"/>
                  </a:lnTo>
                  <a:lnTo>
                    <a:pt x="652" y="76"/>
                  </a:lnTo>
                  <a:lnTo>
                    <a:pt x="618" y="58"/>
                  </a:lnTo>
                  <a:lnTo>
                    <a:pt x="602" y="50"/>
                  </a:lnTo>
                  <a:lnTo>
                    <a:pt x="592" y="46"/>
                  </a:lnTo>
                  <a:lnTo>
                    <a:pt x="592" y="46"/>
                  </a:lnTo>
                  <a:lnTo>
                    <a:pt x="592" y="46"/>
                  </a:lnTo>
                  <a:lnTo>
                    <a:pt x="592" y="46"/>
                  </a:lnTo>
                  <a:lnTo>
                    <a:pt x="594" y="62"/>
                  </a:lnTo>
                  <a:lnTo>
                    <a:pt x="596" y="82"/>
                  </a:lnTo>
                  <a:lnTo>
                    <a:pt x="596" y="102"/>
                  </a:lnTo>
                  <a:lnTo>
                    <a:pt x="598" y="114"/>
                  </a:lnTo>
                  <a:lnTo>
                    <a:pt x="598" y="114"/>
                  </a:lnTo>
                  <a:lnTo>
                    <a:pt x="602" y="138"/>
                  </a:lnTo>
                  <a:lnTo>
                    <a:pt x="606" y="180"/>
                  </a:lnTo>
                  <a:lnTo>
                    <a:pt x="610" y="224"/>
                  </a:lnTo>
                  <a:lnTo>
                    <a:pt x="616" y="256"/>
                  </a:lnTo>
                  <a:lnTo>
                    <a:pt x="616" y="256"/>
                  </a:lnTo>
                  <a:lnTo>
                    <a:pt x="616" y="276"/>
                  </a:lnTo>
                  <a:lnTo>
                    <a:pt x="616" y="308"/>
                  </a:lnTo>
                  <a:lnTo>
                    <a:pt x="616" y="394"/>
                  </a:lnTo>
                  <a:lnTo>
                    <a:pt x="612" y="508"/>
                  </a:lnTo>
                  <a:lnTo>
                    <a:pt x="612" y="508"/>
                  </a:lnTo>
                  <a:lnTo>
                    <a:pt x="596" y="408"/>
                  </a:lnTo>
                  <a:lnTo>
                    <a:pt x="586" y="342"/>
                  </a:lnTo>
                  <a:lnTo>
                    <a:pt x="582" y="300"/>
                  </a:lnTo>
                  <a:lnTo>
                    <a:pt x="582" y="300"/>
                  </a:lnTo>
                  <a:lnTo>
                    <a:pt x="580" y="270"/>
                  </a:lnTo>
                  <a:lnTo>
                    <a:pt x="574" y="234"/>
                  </a:lnTo>
                  <a:lnTo>
                    <a:pt x="568" y="196"/>
                  </a:lnTo>
                  <a:lnTo>
                    <a:pt x="562" y="170"/>
                  </a:lnTo>
                  <a:lnTo>
                    <a:pt x="562" y="170"/>
                  </a:lnTo>
                  <a:lnTo>
                    <a:pt x="556" y="156"/>
                  </a:lnTo>
                  <a:lnTo>
                    <a:pt x="550" y="142"/>
                  </a:lnTo>
                  <a:lnTo>
                    <a:pt x="536" y="122"/>
                  </a:lnTo>
                  <a:lnTo>
                    <a:pt x="536" y="122"/>
                  </a:lnTo>
                  <a:lnTo>
                    <a:pt x="534" y="114"/>
                  </a:lnTo>
                  <a:lnTo>
                    <a:pt x="534" y="108"/>
                  </a:lnTo>
                  <a:lnTo>
                    <a:pt x="540" y="92"/>
                  </a:lnTo>
                  <a:lnTo>
                    <a:pt x="540" y="92"/>
                  </a:lnTo>
                  <a:lnTo>
                    <a:pt x="540" y="88"/>
                  </a:lnTo>
                  <a:lnTo>
                    <a:pt x="538" y="86"/>
                  </a:lnTo>
                  <a:lnTo>
                    <a:pt x="534" y="82"/>
                  </a:lnTo>
                  <a:lnTo>
                    <a:pt x="518" y="80"/>
                  </a:lnTo>
                  <a:lnTo>
                    <a:pt x="518" y="80"/>
                  </a:lnTo>
                  <a:lnTo>
                    <a:pt x="504" y="76"/>
                  </a:lnTo>
                  <a:lnTo>
                    <a:pt x="494" y="74"/>
                  </a:lnTo>
                  <a:lnTo>
                    <a:pt x="488" y="74"/>
                  </a:lnTo>
                  <a:lnTo>
                    <a:pt x="484" y="76"/>
                  </a:lnTo>
                  <a:lnTo>
                    <a:pt x="480" y="80"/>
                  </a:lnTo>
                  <a:lnTo>
                    <a:pt x="478" y="86"/>
                  </a:lnTo>
                  <a:lnTo>
                    <a:pt x="478" y="86"/>
                  </a:lnTo>
                  <a:lnTo>
                    <a:pt x="476" y="92"/>
                  </a:lnTo>
                  <a:lnTo>
                    <a:pt x="476" y="96"/>
                  </a:lnTo>
                  <a:lnTo>
                    <a:pt x="480" y="100"/>
                  </a:lnTo>
                  <a:lnTo>
                    <a:pt x="482" y="102"/>
                  </a:lnTo>
                  <a:lnTo>
                    <a:pt x="490" y="106"/>
                  </a:lnTo>
                  <a:lnTo>
                    <a:pt x="494" y="110"/>
                  </a:lnTo>
                  <a:lnTo>
                    <a:pt x="494" y="114"/>
                  </a:lnTo>
                  <a:lnTo>
                    <a:pt x="494" y="114"/>
                  </a:lnTo>
                  <a:lnTo>
                    <a:pt x="496" y="124"/>
                  </a:lnTo>
                  <a:lnTo>
                    <a:pt x="494" y="132"/>
                  </a:lnTo>
                  <a:lnTo>
                    <a:pt x="490" y="140"/>
                  </a:lnTo>
                  <a:lnTo>
                    <a:pt x="482" y="152"/>
                  </a:lnTo>
                  <a:lnTo>
                    <a:pt x="482" y="152"/>
                  </a:lnTo>
                  <a:lnTo>
                    <a:pt x="478" y="160"/>
                  </a:lnTo>
                  <a:lnTo>
                    <a:pt x="476" y="170"/>
                  </a:lnTo>
                  <a:lnTo>
                    <a:pt x="472" y="194"/>
                  </a:lnTo>
                  <a:lnTo>
                    <a:pt x="470" y="234"/>
                  </a:lnTo>
                  <a:lnTo>
                    <a:pt x="470" y="234"/>
                  </a:lnTo>
                  <a:lnTo>
                    <a:pt x="470" y="258"/>
                  </a:lnTo>
                  <a:lnTo>
                    <a:pt x="470" y="296"/>
                  </a:lnTo>
                  <a:lnTo>
                    <a:pt x="472" y="334"/>
                  </a:lnTo>
                  <a:lnTo>
                    <a:pt x="472" y="352"/>
                  </a:lnTo>
                  <a:lnTo>
                    <a:pt x="476" y="364"/>
                  </a:lnTo>
                  <a:lnTo>
                    <a:pt x="476" y="364"/>
                  </a:lnTo>
                  <a:lnTo>
                    <a:pt x="478" y="380"/>
                  </a:lnTo>
                  <a:lnTo>
                    <a:pt x="478" y="402"/>
                  </a:lnTo>
                  <a:lnTo>
                    <a:pt x="478" y="456"/>
                  </a:lnTo>
                  <a:lnTo>
                    <a:pt x="476" y="526"/>
                  </a:lnTo>
                  <a:lnTo>
                    <a:pt x="476" y="526"/>
                  </a:lnTo>
                  <a:lnTo>
                    <a:pt x="440" y="280"/>
                  </a:lnTo>
                  <a:lnTo>
                    <a:pt x="440" y="280"/>
                  </a:lnTo>
                  <a:lnTo>
                    <a:pt x="432" y="220"/>
                  </a:lnTo>
                  <a:lnTo>
                    <a:pt x="426" y="186"/>
                  </a:lnTo>
                  <a:lnTo>
                    <a:pt x="420" y="160"/>
                  </a:lnTo>
                  <a:lnTo>
                    <a:pt x="420" y="160"/>
                  </a:lnTo>
                  <a:lnTo>
                    <a:pt x="408" y="120"/>
                  </a:lnTo>
                  <a:lnTo>
                    <a:pt x="404" y="98"/>
                  </a:lnTo>
                  <a:lnTo>
                    <a:pt x="402" y="82"/>
                  </a:lnTo>
                  <a:lnTo>
                    <a:pt x="402" y="82"/>
                  </a:lnTo>
                  <a:lnTo>
                    <a:pt x="402" y="48"/>
                  </a:lnTo>
                  <a:lnTo>
                    <a:pt x="400" y="30"/>
                  </a:lnTo>
                  <a:lnTo>
                    <a:pt x="396" y="14"/>
                  </a:lnTo>
                  <a:lnTo>
                    <a:pt x="396" y="14"/>
                  </a:lnTo>
                  <a:lnTo>
                    <a:pt x="394" y="0"/>
                  </a:lnTo>
                  <a:lnTo>
                    <a:pt x="394" y="0"/>
                  </a:lnTo>
                  <a:lnTo>
                    <a:pt x="378" y="6"/>
                  </a:lnTo>
                  <a:lnTo>
                    <a:pt x="358" y="16"/>
                  </a:lnTo>
                  <a:lnTo>
                    <a:pt x="358" y="16"/>
                  </a:lnTo>
                  <a:lnTo>
                    <a:pt x="346" y="22"/>
                  </a:lnTo>
                  <a:lnTo>
                    <a:pt x="334" y="26"/>
                  </a:lnTo>
                  <a:lnTo>
                    <a:pt x="306" y="34"/>
                  </a:lnTo>
                  <a:lnTo>
                    <a:pt x="280" y="38"/>
                  </a:lnTo>
                  <a:lnTo>
                    <a:pt x="256" y="46"/>
                  </a:lnTo>
                  <a:lnTo>
                    <a:pt x="256" y="46"/>
                  </a:lnTo>
                  <a:lnTo>
                    <a:pt x="198" y="62"/>
                  </a:lnTo>
                  <a:lnTo>
                    <a:pt x="164" y="70"/>
                  </a:lnTo>
                  <a:lnTo>
                    <a:pt x="134" y="74"/>
                  </a:lnTo>
                  <a:lnTo>
                    <a:pt x="134" y="74"/>
                  </a:lnTo>
                  <a:lnTo>
                    <a:pt x="128" y="76"/>
                  </a:lnTo>
                  <a:lnTo>
                    <a:pt x="124" y="78"/>
                  </a:lnTo>
                  <a:lnTo>
                    <a:pt x="116" y="86"/>
                  </a:lnTo>
                  <a:lnTo>
                    <a:pt x="110" y="96"/>
                  </a:lnTo>
                  <a:lnTo>
                    <a:pt x="106" y="108"/>
                  </a:lnTo>
                  <a:lnTo>
                    <a:pt x="104" y="132"/>
                  </a:lnTo>
                  <a:lnTo>
                    <a:pt x="100" y="150"/>
                  </a:lnTo>
                  <a:lnTo>
                    <a:pt x="100" y="150"/>
                  </a:lnTo>
                  <a:lnTo>
                    <a:pt x="86" y="212"/>
                  </a:lnTo>
                  <a:lnTo>
                    <a:pt x="78" y="250"/>
                  </a:lnTo>
                  <a:lnTo>
                    <a:pt x="74" y="272"/>
                  </a:lnTo>
                  <a:lnTo>
                    <a:pt x="74" y="272"/>
                  </a:lnTo>
                  <a:lnTo>
                    <a:pt x="70" y="296"/>
                  </a:lnTo>
                  <a:lnTo>
                    <a:pt x="58" y="338"/>
                  </a:lnTo>
                  <a:lnTo>
                    <a:pt x="46" y="382"/>
                  </a:lnTo>
                  <a:lnTo>
                    <a:pt x="42" y="400"/>
                  </a:lnTo>
                  <a:lnTo>
                    <a:pt x="42" y="416"/>
                  </a:lnTo>
                  <a:lnTo>
                    <a:pt x="42" y="416"/>
                  </a:lnTo>
                  <a:lnTo>
                    <a:pt x="38" y="446"/>
                  </a:lnTo>
                  <a:lnTo>
                    <a:pt x="32" y="484"/>
                  </a:lnTo>
                  <a:lnTo>
                    <a:pt x="20" y="522"/>
                  </a:lnTo>
                  <a:lnTo>
                    <a:pt x="14" y="540"/>
                  </a:lnTo>
                  <a:lnTo>
                    <a:pt x="8" y="556"/>
                  </a:lnTo>
                  <a:lnTo>
                    <a:pt x="8" y="556"/>
                  </a:lnTo>
                  <a:lnTo>
                    <a:pt x="2" y="572"/>
                  </a:lnTo>
                  <a:lnTo>
                    <a:pt x="0" y="588"/>
                  </a:lnTo>
                  <a:lnTo>
                    <a:pt x="0" y="604"/>
                  </a:lnTo>
                  <a:lnTo>
                    <a:pt x="2" y="620"/>
                  </a:lnTo>
                  <a:lnTo>
                    <a:pt x="6" y="634"/>
                  </a:lnTo>
                  <a:lnTo>
                    <a:pt x="10" y="648"/>
                  </a:lnTo>
                  <a:lnTo>
                    <a:pt x="22" y="670"/>
                  </a:lnTo>
                  <a:lnTo>
                    <a:pt x="22" y="670"/>
                  </a:lnTo>
                  <a:lnTo>
                    <a:pt x="30" y="684"/>
                  </a:lnTo>
                  <a:lnTo>
                    <a:pt x="36" y="692"/>
                  </a:lnTo>
                  <a:lnTo>
                    <a:pt x="38" y="696"/>
                  </a:lnTo>
                  <a:lnTo>
                    <a:pt x="42" y="702"/>
                  </a:lnTo>
                  <a:lnTo>
                    <a:pt x="46" y="722"/>
                  </a:lnTo>
                  <a:lnTo>
                    <a:pt x="46" y="722"/>
                  </a:lnTo>
                  <a:lnTo>
                    <a:pt x="48" y="734"/>
                  </a:lnTo>
                  <a:lnTo>
                    <a:pt x="50" y="744"/>
                  </a:lnTo>
                  <a:lnTo>
                    <a:pt x="54" y="750"/>
                  </a:lnTo>
                  <a:lnTo>
                    <a:pt x="58" y="752"/>
                  </a:lnTo>
                  <a:lnTo>
                    <a:pt x="66" y="756"/>
                  </a:lnTo>
                  <a:lnTo>
                    <a:pt x="72" y="760"/>
                  </a:lnTo>
                  <a:lnTo>
                    <a:pt x="76" y="764"/>
                  </a:lnTo>
                  <a:lnTo>
                    <a:pt x="76" y="764"/>
                  </a:lnTo>
                  <a:lnTo>
                    <a:pt x="80" y="770"/>
                  </a:lnTo>
                  <a:lnTo>
                    <a:pt x="82" y="780"/>
                  </a:lnTo>
                  <a:lnTo>
                    <a:pt x="80" y="792"/>
                  </a:lnTo>
                  <a:lnTo>
                    <a:pt x="78" y="804"/>
                  </a:lnTo>
                  <a:lnTo>
                    <a:pt x="72" y="830"/>
                  </a:lnTo>
                  <a:lnTo>
                    <a:pt x="70" y="842"/>
                  </a:lnTo>
                  <a:lnTo>
                    <a:pt x="70" y="852"/>
                  </a:lnTo>
                  <a:lnTo>
                    <a:pt x="70" y="852"/>
                  </a:lnTo>
                  <a:lnTo>
                    <a:pt x="76" y="864"/>
                  </a:lnTo>
                  <a:lnTo>
                    <a:pt x="84" y="876"/>
                  </a:lnTo>
                  <a:lnTo>
                    <a:pt x="108" y="910"/>
                  </a:lnTo>
                  <a:lnTo>
                    <a:pt x="136" y="940"/>
                  </a:lnTo>
                  <a:lnTo>
                    <a:pt x="156" y="960"/>
                  </a:lnTo>
                  <a:lnTo>
                    <a:pt x="156" y="960"/>
                  </a:lnTo>
                  <a:lnTo>
                    <a:pt x="166" y="970"/>
                  </a:lnTo>
                  <a:lnTo>
                    <a:pt x="168" y="974"/>
                  </a:lnTo>
                  <a:lnTo>
                    <a:pt x="170" y="980"/>
                  </a:lnTo>
                  <a:lnTo>
                    <a:pt x="168" y="994"/>
                  </a:lnTo>
                  <a:lnTo>
                    <a:pt x="166" y="1014"/>
                  </a:lnTo>
                  <a:lnTo>
                    <a:pt x="166" y="1014"/>
                  </a:lnTo>
                  <a:lnTo>
                    <a:pt x="164" y="1048"/>
                  </a:lnTo>
                  <a:lnTo>
                    <a:pt x="164" y="1096"/>
                  </a:lnTo>
                  <a:lnTo>
                    <a:pt x="166" y="1188"/>
                  </a:lnTo>
                  <a:lnTo>
                    <a:pt x="166" y="1188"/>
                  </a:lnTo>
                  <a:lnTo>
                    <a:pt x="166" y="1222"/>
                  </a:lnTo>
                  <a:lnTo>
                    <a:pt x="162" y="1252"/>
                  </a:lnTo>
                  <a:lnTo>
                    <a:pt x="150" y="1308"/>
                  </a:lnTo>
                  <a:lnTo>
                    <a:pt x="150" y="1308"/>
                  </a:lnTo>
                  <a:lnTo>
                    <a:pt x="148" y="1330"/>
                  </a:lnTo>
                  <a:lnTo>
                    <a:pt x="146" y="1364"/>
                  </a:lnTo>
                  <a:lnTo>
                    <a:pt x="144" y="1448"/>
                  </a:lnTo>
                  <a:lnTo>
                    <a:pt x="144" y="1580"/>
                  </a:lnTo>
                  <a:lnTo>
                    <a:pt x="144" y="1580"/>
                  </a:lnTo>
                  <a:lnTo>
                    <a:pt x="142" y="1620"/>
                  </a:lnTo>
                  <a:lnTo>
                    <a:pt x="136" y="1676"/>
                  </a:lnTo>
                  <a:lnTo>
                    <a:pt x="132" y="1734"/>
                  </a:lnTo>
                  <a:lnTo>
                    <a:pt x="130" y="1776"/>
                  </a:lnTo>
                  <a:lnTo>
                    <a:pt x="130" y="1776"/>
                  </a:lnTo>
                  <a:lnTo>
                    <a:pt x="126" y="1872"/>
                  </a:lnTo>
                  <a:lnTo>
                    <a:pt x="122" y="1922"/>
                  </a:lnTo>
                  <a:lnTo>
                    <a:pt x="120" y="1942"/>
                  </a:lnTo>
                  <a:lnTo>
                    <a:pt x="118" y="1954"/>
                  </a:lnTo>
                  <a:lnTo>
                    <a:pt x="118" y="1954"/>
                  </a:lnTo>
                  <a:lnTo>
                    <a:pt x="116" y="1968"/>
                  </a:lnTo>
                  <a:lnTo>
                    <a:pt x="114" y="1992"/>
                  </a:lnTo>
                  <a:lnTo>
                    <a:pt x="114" y="2060"/>
                  </a:lnTo>
                  <a:lnTo>
                    <a:pt x="116" y="2170"/>
                  </a:lnTo>
                  <a:lnTo>
                    <a:pt x="116" y="2170"/>
                  </a:lnTo>
                  <a:lnTo>
                    <a:pt x="120" y="2240"/>
                  </a:lnTo>
                  <a:lnTo>
                    <a:pt x="122" y="2282"/>
                  </a:lnTo>
                  <a:lnTo>
                    <a:pt x="120" y="2314"/>
                  </a:lnTo>
                  <a:lnTo>
                    <a:pt x="120" y="2314"/>
                  </a:lnTo>
                  <a:lnTo>
                    <a:pt x="120" y="2338"/>
                  </a:lnTo>
                  <a:lnTo>
                    <a:pt x="122" y="2360"/>
                  </a:lnTo>
                  <a:lnTo>
                    <a:pt x="126" y="2378"/>
                  </a:lnTo>
                  <a:lnTo>
                    <a:pt x="130" y="2392"/>
                  </a:lnTo>
                  <a:lnTo>
                    <a:pt x="130" y="2392"/>
                  </a:lnTo>
                  <a:lnTo>
                    <a:pt x="134" y="2398"/>
                  </a:lnTo>
                  <a:lnTo>
                    <a:pt x="134" y="2404"/>
                  </a:lnTo>
                  <a:lnTo>
                    <a:pt x="134" y="2424"/>
                  </a:lnTo>
                  <a:lnTo>
                    <a:pt x="134" y="2448"/>
                  </a:lnTo>
                  <a:lnTo>
                    <a:pt x="134" y="2478"/>
                  </a:lnTo>
                  <a:lnTo>
                    <a:pt x="134" y="2478"/>
                  </a:lnTo>
                  <a:lnTo>
                    <a:pt x="136" y="2486"/>
                  </a:lnTo>
                  <a:lnTo>
                    <a:pt x="138" y="2492"/>
                  </a:lnTo>
                  <a:lnTo>
                    <a:pt x="142" y="2498"/>
                  </a:lnTo>
                  <a:lnTo>
                    <a:pt x="146" y="2504"/>
                  </a:lnTo>
                  <a:lnTo>
                    <a:pt x="158" y="2510"/>
                  </a:lnTo>
                  <a:lnTo>
                    <a:pt x="170" y="2516"/>
                  </a:lnTo>
                  <a:lnTo>
                    <a:pt x="186" y="2520"/>
                  </a:lnTo>
                  <a:lnTo>
                    <a:pt x="200" y="2520"/>
                  </a:lnTo>
                  <a:lnTo>
                    <a:pt x="226" y="2520"/>
                  </a:lnTo>
                  <a:lnTo>
                    <a:pt x="226" y="2520"/>
                  </a:lnTo>
                  <a:lnTo>
                    <a:pt x="248" y="2520"/>
                  </a:lnTo>
                  <a:lnTo>
                    <a:pt x="272" y="2518"/>
                  </a:lnTo>
                  <a:lnTo>
                    <a:pt x="282" y="2516"/>
                  </a:lnTo>
                  <a:lnTo>
                    <a:pt x="292" y="2514"/>
                  </a:lnTo>
                  <a:lnTo>
                    <a:pt x="298" y="2510"/>
                  </a:lnTo>
                  <a:lnTo>
                    <a:pt x="304" y="2504"/>
                  </a:lnTo>
                  <a:lnTo>
                    <a:pt x="304" y="2504"/>
                  </a:lnTo>
                  <a:lnTo>
                    <a:pt x="306" y="2496"/>
                  </a:lnTo>
                  <a:lnTo>
                    <a:pt x="304" y="2486"/>
                  </a:lnTo>
                  <a:lnTo>
                    <a:pt x="298" y="2458"/>
                  </a:lnTo>
                  <a:lnTo>
                    <a:pt x="290" y="2430"/>
                  </a:lnTo>
                  <a:lnTo>
                    <a:pt x="282" y="2412"/>
                  </a:lnTo>
                  <a:lnTo>
                    <a:pt x="282" y="2412"/>
                  </a:lnTo>
                  <a:lnTo>
                    <a:pt x="280" y="2404"/>
                  </a:lnTo>
                  <a:lnTo>
                    <a:pt x="280" y="2398"/>
                  </a:lnTo>
                  <a:lnTo>
                    <a:pt x="286" y="2384"/>
                  </a:lnTo>
                  <a:lnTo>
                    <a:pt x="292" y="2368"/>
                  </a:lnTo>
                  <a:lnTo>
                    <a:pt x="300" y="2356"/>
                  </a:lnTo>
                  <a:lnTo>
                    <a:pt x="300" y="2356"/>
                  </a:lnTo>
                  <a:lnTo>
                    <a:pt x="306" y="2344"/>
                  </a:lnTo>
                  <a:lnTo>
                    <a:pt x="310" y="2330"/>
                  </a:lnTo>
                  <a:lnTo>
                    <a:pt x="312" y="2312"/>
                  </a:lnTo>
                  <a:lnTo>
                    <a:pt x="312" y="2292"/>
                  </a:lnTo>
                  <a:lnTo>
                    <a:pt x="312" y="2292"/>
                  </a:lnTo>
                  <a:lnTo>
                    <a:pt x="310" y="2248"/>
                  </a:lnTo>
                  <a:lnTo>
                    <a:pt x="312" y="2226"/>
                  </a:lnTo>
                  <a:lnTo>
                    <a:pt x="314" y="2216"/>
                  </a:lnTo>
                  <a:lnTo>
                    <a:pt x="316" y="2208"/>
                  </a:lnTo>
                  <a:lnTo>
                    <a:pt x="316" y="2208"/>
                  </a:lnTo>
                  <a:lnTo>
                    <a:pt x="318" y="2200"/>
                  </a:lnTo>
                  <a:lnTo>
                    <a:pt x="320" y="2188"/>
                  </a:lnTo>
                  <a:lnTo>
                    <a:pt x="322" y="2156"/>
                  </a:lnTo>
                  <a:lnTo>
                    <a:pt x="322" y="2122"/>
                  </a:lnTo>
                  <a:lnTo>
                    <a:pt x="326" y="2098"/>
                  </a:lnTo>
                  <a:lnTo>
                    <a:pt x="326" y="2098"/>
                  </a:lnTo>
                  <a:lnTo>
                    <a:pt x="328" y="2070"/>
                  </a:lnTo>
                  <a:lnTo>
                    <a:pt x="330" y="2030"/>
                  </a:lnTo>
                  <a:lnTo>
                    <a:pt x="330" y="1992"/>
                  </a:lnTo>
                  <a:lnTo>
                    <a:pt x="328" y="1976"/>
                  </a:lnTo>
                  <a:lnTo>
                    <a:pt x="326" y="1964"/>
                  </a:lnTo>
                  <a:lnTo>
                    <a:pt x="326" y="1964"/>
                  </a:lnTo>
                  <a:lnTo>
                    <a:pt x="322" y="1954"/>
                  </a:lnTo>
                  <a:lnTo>
                    <a:pt x="320" y="1944"/>
                  </a:lnTo>
                  <a:lnTo>
                    <a:pt x="320" y="1920"/>
                  </a:lnTo>
                  <a:lnTo>
                    <a:pt x="320" y="1896"/>
                  </a:lnTo>
                  <a:lnTo>
                    <a:pt x="326" y="1876"/>
                  </a:lnTo>
                  <a:lnTo>
                    <a:pt x="326" y="1876"/>
                  </a:lnTo>
                  <a:lnTo>
                    <a:pt x="334" y="1832"/>
                  </a:lnTo>
                  <a:lnTo>
                    <a:pt x="348" y="1756"/>
                  </a:lnTo>
                  <a:lnTo>
                    <a:pt x="360" y="1682"/>
                  </a:lnTo>
                  <a:lnTo>
                    <a:pt x="364" y="1640"/>
                  </a:lnTo>
                  <a:lnTo>
                    <a:pt x="364" y="1640"/>
                  </a:lnTo>
                  <a:lnTo>
                    <a:pt x="368" y="1604"/>
                  </a:lnTo>
                  <a:lnTo>
                    <a:pt x="376" y="1548"/>
                  </a:lnTo>
                  <a:lnTo>
                    <a:pt x="386" y="1490"/>
                  </a:lnTo>
                  <a:lnTo>
                    <a:pt x="390" y="1466"/>
                  </a:lnTo>
                  <a:lnTo>
                    <a:pt x="394" y="1452"/>
                  </a:lnTo>
                  <a:lnTo>
                    <a:pt x="394" y="1452"/>
                  </a:lnTo>
                  <a:lnTo>
                    <a:pt x="404" y="1428"/>
                  </a:lnTo>
                  <a:lnTo>
                    <a:pt x="412" y="1396"/>
                  </a:lnTo>
                  <a:lnTo>
                    <a:pt x="426" y="1332"/>
                  </a:lnTo>
                  <a:lnTo>
                    <a:pt x="426" y="1332"/>
                  </a:lnTo>
                  <a:lnTo>
                    <a:pt x="428" y="1322"/>
                  </a:lnTo>
                  <a:lnTo>
                    <a:pt x="432" y="1314"/>
                  </a:lnTo>
                  <a:lnTo>
                    <a:pt x="438" y="1310"/>
                  </a:lnTo>
                  <a:lnTo>
                    <a:pt x="442" y="1308"/>
                  </a:lnTo>
                  <a:lnTo>
                    <a:pt x="448" y="1308"/>
                  </a:lnTo>
                  <a:lnTo>
                    <a:pt x="452" y="1310"/>
                  </a:lnTo>
                  <a:lnTo>
                    <a:pt x="460" y="1318"/>
                  </a:lnTo>
                  <a:lnTo>
                    <a:pt x="460" y="1318"/>
                  </a:lnTo>
                  <a:lnTo>
                    <a:pt x="464" y="1324"/>
                  </a:lnTo>
                  <a:lnTo>
                    <a:pt x="468" y="1338"/>
                  </a:lnTo>
                  <a:lnTo>
                    <a:pt x="476" y="1374"/>
                  </a:lnTo>
                  <a:lnTo>
                    <a:pt x="484" y="1414"/>
                  </a:lnTo>
                  <a:lnTo>
                    <a:pt x="488" y="1446"/>
                  </a:lnTo>
                  <a:lnTo>
                    <a:pt x="488" y="1446"/>
                  </a:lnTo>
                  <a:lnTo>
                    <a:pt x="486" y="1490"/>
                  </a:lnTo>
                  <a:lnTo>
                    <a:pt x="484" y="1558"/>
                  </a:lnTo>
                  <a:lnTo>
                    <a:pt x="480" y="1628"/>
                  </a:lnTo>
                  <a:lnTo>
                    <a:pt x="480" y="1676"/>
                  </a:lnTo>
                  <a:lnTo>
                    <a:pt x="480" y="1676"/>
                  </a:lnTo>
                  <a:lnTo>
                    <a:pt x="482" y="1710"/>
                  </a:lnTo>
                  <a:lnTo>
                    <a:pt x="486" y="1748"/>
                  </a:lnTo>
                  <a:lnTo>
                    <a:pt x="490" y="1784"/>
                  </a:lnTo>
                  <a:lnTo>
                    <a:pt x="490" y="1808"/>
                  </a:lnTo>
                  <a:lnTo>
                    <a:pt x="490" y="1808"/>
                  </a:lnTo>
                  <a:lnTo>
                    <a:pt x="490" y="1854"/>
                  </a:lnTo>
                  <a:lnTo>
                    <a:pt x="496" y="1934"/>
                  </a:lnTo>
                  <a:lnTo>
                    <a:pt x="500" y="2014"/>
                  </a:lnTo>
                  <a:lnTo>
                    <a:pt x="506" y="2062"/>
                  </a:lnTo>
                  <a:lnTo>
                    <a:pt x="506" y="2062"/>
                  </a:lnTo>
                  <a:lnTo>
                    <a:pt x="508" y="2094"/>
                  </a:lnTo>
                  <a:lnTo>
                    <a:pt x="512" y="2138"/>
                  </a:lnTo>
                  <a:lnTo>
                    <a:pt x="514" y="2180"/>
                  </a:lnTo>
                  <a:lnTo>
                    <a:pt x="518" y="2208"/>
                  </a:lnTo>
                  <a:lnTo>
                    <a:pt x="518" y="2208"/>
                  </a:lnTo>
                  <a:lnTo>
                    <a:pt x="520" y="2232"/>
                  </a:lnTo>
                  <a:lnTo>
                    <a:pt x="522" y="2268"/>
                  </a:lnTo>
                  <a:lnTo>
                    <a:pt x="522" y="2330"/>
                  </a:lnTo>
                  <a:lnTo>
                    <a:pt x="522" y="2330"/>
                  </a:lnTo>
                  <a:lnTo>
                    <a:pt x="522" y="2434"/>
                  </a:lnTo>
                  <a:lnTo>
                    <a:pt x="522" y="2434"/>
                  </a:lnTo>
                  <a:lnTo>
                    <a:pt x="546" y="2434"/>
                  </a:lnTo>
                  <a:lnTo>
                    <a:pt x="546" y="2434"/>
                  </a:lnTo>
                  <a:lnTo>
                    <a:pt x="548" y="2440"/>
                  </a:lnTo>
                  <a:lnTo>
                    <a:pt x="554" y="2444"/>
                  </a:lnTo>
                  <a:lnTo>
                    <a:pt x="564" y="2446"/>
                  </a:lnTo>
                  <a:lnTo>
                    <a:pt x="582" y="2446"/>
                  </a:lnTo>
                  <a:lnTo>
                    <a:pt x="582" y="2446"/>
                  </a:lnTo>
                  <a:lnTo>
                    <a:pt x="590" y="2448"/>
                  </a:lnTo>
                  <a:lnTo>
                    <a:pt x="598" y="2446"/>
                  </a:lnTo>
                  <a:lnTo>
                    <a:pt x="604" y="2442"/>
                  </a:lnTo>
                  <a:lnTo>
                    <a:pt x="612" y="2438"/>
                  </a:lnTo>
                  <a:lnTo>
                    <a:pt x="616" y="2436"/>
                  </a:lnTo>
                  <a:lnTo>
                    <a:pt x="624" y="2436"/>
                  </a:lnTo>
                  <a:lnTo>
                    <a:pt x="624" y="2436"/>
                  </a:lnTo>
                  <a:lnTo>
                    <a:pt x="638" y="2436"/>
                  </a:lnTo>
                  <a:lnTo>
                    <a:pt x="652" y="2442"/>
                  </a:lnTo>
                  <a:lnTo>
                    <a:pt x="666" y="2448"/>
                  </a:lnTo>
                  <a:lnTo>
                    <a:pt x="676" y="2454"/>
                  </a:lnTo>
                  <a:lnTo>
                    <a:pt x="676" y="2454"/>
                  </a:lnTo>
                  <a:lnTo>
                    <a:pt x="692" y="2462"/>
                  </a:lnTo>
                  <a:lnTo>
                    <a:pt x="718" y="2470"/>
                  </a:lnTo>
                  <a:lnTo>
                    <a:pt x="734" y="2472"/>
                  </a:lnTo>
                  <a:lnTo>
                    <a:pt x="754" y="2474"/>
                  </a:lnTo>
                  <a:lnTo>
                    <a:pt x="776" y="2474"/>
                  </a:lnTo>
                  <a:lnTo>
                    <a:pt x="800" y="2472"/>
                  </a:lnTo>
                  <a:lnTo>
                    <a:pt x="800" y="2472"/>
                  </a:lnTo>
                  <a:lnTo>
                    <a:pt x="822" y="2468"/>
                  </a:lnTo>
                  <a:lnTo>
                    <a:pt x="838" y="2464"/>
                  </a:lnTo>
                  <a:lnTo>
                    <a:pt x="848" y="2458"/>
                  </a:lnTo>
                  <a:lnTo>
                    <a:pt x="854" y="2452"/>
                  </a:lnTo>
                  <a:lnTo>
                    <a:pt x="856" y="2446"/>
                  </a:lnTo>
                  <a:lnTo>
                    <a:pt x="858" y="2440"/>
                  </a:lnTo>
                  <a:lnTo>
                    <a:pt x="856" y="2426"/>
                  </a:lnTo>
                  <a:lnTo>
                    <a:pt x="856" y="2426"/>
                  </a:lnTo>
                  <a:lnTo>
                    <a:pt x="854" y="2420"/>
                  </a:lnTo>
                  <a:lnTo>
                    <a:pt x="850" y="2416"/>
                  </a:lnTo>
                  <a:lnTo>
                    <a:pt x="844" y="2414"/>
                  </a:lnTo>
                  <a:lnTo>
                    <a:pt x="834" y="2412"/>
                  </a:lnTo>
                  <a:lnTo>
                    <a:pt x="814" y="2408"/>
                  </a:lnTo>
                  <a:lnTo>
                    <a:pt x="800" y="2404"/>
                  </a:lnTo>
                  <a:lnTo>
                    <a:pt x="788" y="2398"/>
                  </a:lnTo>
                  <a:lnTo>
                    <a:pt x="788" y="2398"/>
                  </a:lnTo>
                  <a:lnTo>
                    <a:pt x="762" y="2380"/>
                  </a:lnTo>
                  <a:lnTo>
                    <a:pt x="740" y="2360"/>
                  </a:lnTo>
                  <a:lnTo>
                    <a:pt x="724" y="2342"/>
                  </a:lnTo>
                  <a:lnTo>
                    <a:pt x="720" y="2334"/>
                  </a:lnTo>
                  <a:lnTo>
                    <a:pt x="718" y="2330"/>
                  </a:lnTo>
                  <a:lnTo>
                    <a:pt x="718" y="2330"/>
                  </a:lnTo>
                  <a:lnTo>
                    <a:pt x="704" y="2256"/>
                  </a:lnTo>
                  <a:lnTo>
                    <a:pt x="686" y="2164"/>
                  </a:lnTo>
                  <a:lnTo>
                    <a:pt x="686" y="2164"/>
                  </a:lnTo>
                  <a:lnTo>
                    <a:pt x="682" y="2146"/>
                  </a:lnTo>
                  <a:lnTo>
                    <a:pt x="680" y="2122"/>
                  </a:lnTo>
                  <a:lnTo>
                    <a:pt x="676" y="2066"/>
                  </a:lnTo>
                  <a:lnTo>
                    <a:pt x="676" y="2010"/>
                  </a:lnTo>
                  <a:lnTo>
                    <a:pt x="676" y="1974"/>
                  </a:lnTo>
                  <a:lnTo>
                    <a:pt x="676" y="1974"/>
                  </a:lnTo>
                  <a:lnTo>
                    <a:pt x="680" y="1888"/>
                  </a:lnTo>
                  <a:lnTo>
                    <a:pt x="686" y="1802"/>
                  </a:lnTo>
                  <a:lnTo>
                    <a:pt x="686" y="1802"/>
                  </a:lnTo>
                  <a:lnTo>
                    <a:pt x="688" y="1756"/>
                  </a:lnTo>
                  <a:lnTo>
                    <a:pt x="688" y="1682"/>
                  </a:lnTo>
                  <a:lnTo>
                    <a:pt x="690" y="1610"/>
                  </a:lnTo>
                  <a:lnTo>
                    <a:pt x="692" y="1584"/>
                  </a:lnTo>
                  <a:lnTo>
                    <a:pt x="692" y="1570"/>
                  </a:lnTo>
                  <a:lnTo>
                    <a:pt x="692" y="1570"/>
                  </a:lnTo>
                  <a:lnTo>
                    <a:pt x="698" y="1542"/>
                  </a:lnTo>
                  <a:lnTo>
                    <a:pt x="704" y="1496"/>
                  </a:lnTo>
                  <a:lnTo>
                    <a:pt x="710" y="1450"/>
                  </a:lnTo>
                  <a:lnTo>
                    <a:pt x="712" y="1422"/>
                  </a:lnTo>
                  <a:lnTo>
                    <a:pt x="712" y="1422"/>
                  </a:lnTo>
                  <a:lnTo>
                    <a:pt x="714" y="1394"/>
                  </a:lnTo>
                  <a:lnTo>
                    <a:pt x="720" y="1350"/>
                  </a:lnTo>
                  <a:lnTo>
                    <a:pt x="732" y="1274"/>
                  </a:lnTo>
                  <a:lnTo>
                    <a:pt x="732" y="1274"/>
                  </a:lnTo>
                  <a:lnTo>
                    <a:pt x="736" y="1198"/>
                  </a:lnTo>
                  <a:lnTo>
                    <a:pt x="742" y="1156"/>
                  </a:lnTo>
                  <a:lnTo>
                    <a:pt x="744" y="1138"/>
                  </a:lnTo>
                  <a:lnTo>
                    <a:pt x="748" y="1128"/>
                  </a:lnTo>
                  <a:lnTo>
                    <a:pt x="748" y="1128"/>
                  </a:lnTo>
                  <a:lnTo>
                    <a:pt x="752" y="1118"/>
                  </a:lnTo>
                  <a:lnTo>
                    <a:pt x="754" y="1104"/>
                  </a:lnTo>
                  <a:lnTo>
                    <a:pt x="758" y="1068"/>
                  </a:lnTo>
                  <a:lnTo>
                    <a:pt x="760" y="1020"/>
                  </a:lnTo>
                  <a:lnTo>
                    <a:pt x="760" y="1020"/>
                  </a:lnTo>
                  <a:lnTo>
                    <a:pt x="764" y="1030"/>
                  </a:lnTo>
                  <a:lnTo>
                    <a:pt x="772" y="1040"/>
                  </a:lnTo>
                  <a:lnTo>
                    <a:pt x="790" y="1066"/>
                  </a:lnTo>
                  <a:lnTo>
                    <a:pt x="812" y="1094"/>
                  </a:lnTo>
                  <a:lnTo>
                    <a:pt x="828" y="1120"/>
                  </a:lnTo>
                  <a:lnTo>
                    <a:pt x="828" y="1120"/>
                  </a:lnTo>
                  <a:lnTo>
                    <a:pt x="844" y="1144"/>
                  </a:lnTo>
                  <a:lnTo>
                    <a:pt x="858" y="1160"/>
                  </a:lnTo>
                  <a:lnTo>
                    <a:pt x="874" y="1176"/>
                  </a:lnTo>
                  <a:lnTo>
                    <a:pt x="874" y="1176"/>
                  </a:lnTo>
                  <a:lnTo>
                    <a:pt x="870" y="1160"/>
                  </a:lnTo>
                  <a:lnTo>
                    <a:pt x="868" y="1132"/>
                  </a:lnTo>
                  <a:lnTo>
                    <a:pt x="870" y="1058"/>
                  </a:lnTo>
                  <a:lnTo>
                    <a:pt x="874" y="982"/>
                  </a:lnTo>
                  <a:lnTo>
                    <a:pt x="876" y="938"/>
                  </a:lnTo>
                  <a:lnTo>
                    <a:pt x="876" y="938"/>
                  </a:lnTo>
                  <a:lnTo>
                    <a:pt x="876" y="926"/>
                  </a:lnTo>
                  <a:lnTo>
                    <a:pt x="874" y="910"/>
                  </a:lnTo>
                  <a:lnTo>
                    <a:pt x="866" y="876"/>
                  </a:lnTo>
                  <a:lnTo>
                    <a:pt x="856" y="844"/>
                  </a:lnTo>
                  <a:lnTo>
                    <a:pt x="848" y="826"/>
                  </a:lnTo>
                  <a:lnTo>
                    <a:pt x="848" y="826"/>
                  </a:lnTo>
                  <a:close/>
                  <a:moveTo>
                    <a:pt x="174" y="588"/>
                  </a:moveTo>
                  <a:lnTo>
                    <a:pt x="174" y="588"/>
                  </a:lnTo>
                  <a:lnTo>
                    <a:pt x="162" y="570"/>
                  </a:lnTo>
                  <a:lnTo>
                    <a:pt x="162" y="570"/>
                  </a:lnTo>
                  <a:lnTo>
                    <a:pt x="162" y="564"/>
                  </a:lnTo>
                  <a:lnTo>
                    <a:pt x="162" y="556"/>
                  </a:lnTo>
                  <a:lnTo>
                    <a:pt x="166" y="548"/>
                  </a:lnTo>
                  <a:lnTo>
                    <a:pt x="170" y="544"/>
                  </a:lnTo>
                  <a:lnTo>
                    <a:pt x="174" y="542"/>
                  </a:lnTo>
                  <a:lnTo>
                    <a:pt x="174" y="542"/>
                  </a:lnTo>
                  <a:lnTo>
                    <a:pt x="176" y="546"/>
                  </a:lnTo>
                  <a:lnTo>
                    <a:pt x="176" y="560"/>
                  </a:lnTo>
                  <a:lnTo>
                    <a:pt x="174" y="588"/>
                  </a:lnTo>
                  <a:lnTo>
                    <a:pt x="174" y="5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grpSp>
      <p:sp>
        <p:nvSpPr>
          <p:cNvPr id="28" name="TextBox 27"/>
          <p:cNvSpPr txBox="1"/>
          <p:nvPr/>
        </p:nvSpPr>
        <p:spPr>
          <a:xfrm>
            <a:off x="3580586" y="4193651"/>
            <a:ext cx="504056" cy="972574"/>
          </a:xfrm>
          <a:prstGeom prst="rect">
            <a:avLst/>
          </a:prstGeom>
          <a:noFill/>
        </p:spPr>
        <p:txBody>
          <a:bodyPr wrap="square" rtlCol="0">
            <a:spAutoFit/>
          </a:bodyPr>
          <a:lstStyle/>
          <a:p>
            <a:pPr>
              <a:lnSpc>
                <a:spcPct val="130000"/>
              </a:lnSpc>
            </a:pPr>
            <a:r>
              <a:rPr lang="en-US" altLang="zh-CN" sz="4400" b="1" dirty="0">
                <a:solidFill>
                  <a:schemeClr val="accent1"/>
                </a:solidFill>
                <a:latin typeface="张海山锐线体简" panose="02000000000000000000" pitchFamily="2" charset="-122"/>
                <a:ea typeface="张海山锐线体简" panose="02000000000000000000" pitchFamily="2" charset="-122"/>
              </a:rPr>
              <a:t>1</a:t>
            </a:r>
            <a:endParaRPr lang="zh-CN" altLang="en-US" sz="4400" b="1" dirty="0">
              <a:solidFill>
                <a:schemeClr val="accent1"/>
              </a:solidFill>
              <a:latin typeface="张海山锐线体简" panose="02000000000000000000" pitchFamily="2" charset="-122"/>
              <a:ea typeface="张海山锐线体简" panose="02000000000000000000" pitchFamily="2" charset="-122"/>
            </a:endParaRPr>
          </a:p>
        </p:txBody>
      </p:sp>
      <p:sp>
        <p:nvSpPr>
          <p:cNvPr id="29" name="TextBox 28"/>
          <p:cNvSpPr txBox="1"/>
          <p:nvPr/>
        </p:nvSpPr>
        <p:spPr>
          <a:xfrm>
            <a:off x="6100938" y="2787393"/>
            <a:ext cx="504056" cy="972574"/>
          </a:xfrm>
          <a:prstGeom prst="rect">
            <a:avLst/>
          </a:prstGeom>
          <a:noFill/>
        </p:spPr>
        <p:txBody>
          <a:bodyPr wrap="square" rtlCol="0">
            <a:spAutoFit/>
          </a:bodyPr>
          <a:lstStyle/>
          <a:p>
            <a:pPr>
              <a:lnSpc>
                <a:spcPct val="130000"/>
              </a:lnSpc>
            </a:pPr>
            <a:r>
              <a:rPr lang="en-US" altLang="zh-CN" sz="4400" b="1" dirty="0">
                <a:solidFill>
                  <a:schemeClr val="accent2"/>
                </a:solidFill>
                <a:latin typeface="张海山锐线体简" panose="02000000000000000000" pitchFamily="2" charset="-122"/>
                <a:ea typeface="张海山锐线体简" panose="02000000000000000000" pitchFamily="2" charset="-122"/>
              </a:rPr>
              <a:t>2</a:t>
            </a:r>
            <a:endParaRPr lang="zh-CN" altLang="en-US" sz="4400" b="1" dirty="0">
              <a:solidFill>
                <a:schemeClr val="accent2"/>
              </a:solidFill>
              <a:latin typeface="张海山锐线体简" panose="02000000000000000000" pitchFamily="2" charset="-122"/>
              <a:ea typeface="张海山锐线体简" panose="02000000000000000000" pitchFamily="2" charset="-122"/>
            </a:endParaRPr>
          </a:p>
        </p:txBody>
      </p:sp>
      <p:sp>
        <p:nvSpPr>
          <p:cNvPr id="30" name="TextBox 29"/>
          <p:cNvSpPr txBox="1"/>
          <p:nvPr/>
        </p:nvSpPr>
        <p:spPr>
          <a:xfrm>
            <a:off x="9004033" y="4555325"/>
            <a:ext cx="504056" cy="972574"/>
          </a:xfrm>
          <a:prstGeom prst="rect">
            <a:avLst/>
          </a:prstGeom>
          <a:noFill/>
        </p:spPr>
        <p:txBody>
          <a:bodyPr wrap="square" rtlCol="0">
            <a:spAutoFit/>
          </a:bodyPr>
          <a:lstStyle/>
          <a:p>
            <a:pPr>
              <a:lnSpc>
                <a:spcPct val="130000"/>
              </a:lnSpc>
            </a:pPr>
            <a:r>
              <a:rPr lang="en-US" altLang="zh-CN" sz="4400" b="1" dirty="0">
                <a:solidFill>
                  <a:schemeClr val="accent3"/>
                </a:solidFill>
                <a:latin typeface="张海山锐线体简" panose="02000000000000000000" pitchFamily="2" charset="-122"/>
                <a:ea typeface="张海山锐线体简" panose="02000000000000000000" pitchFamily="2" charset="-122"/>
              </a:rPr>
              <a:t>3</a:t>
            </a:r>
            <a:endParaRPr lang="zh-CN" altLang="en-US" sz="4400" b="1" dirty="0">
              <a:solidFill>
                <a:schemeClr val="accent3"/>
              </a:solidFill>
              <a:latin typeface="张海山锐线体简" panose="02000000000000000000" pitchFamily="2" charset="-122"/>
              <a:ea typeface="张海山锐线体简" panose="02000000000000000000" pitchFamily="2" charset="-122"/>
            </a:endParaRPr>
          </a:p>
        </p:txBody>
      </p:sp>
      <p:sp>
        <p:nvSpPr>
          <p:cNvPr id="69" name="空心弧 68"/>
          <p:cNvSpPr/>
          <p:nvPr/>
        </p:nvSpPr>
        <p:spPr>
          <a:xfrm>
            <a:off x="2497187" y="1818745"/>
            <a:ext cx="2855174" cy="2855174"/>
          </a:xfrm>
          <a:prstGeom prst="blockArc">
            <a:avLst>
              <a:gd name="adj1" fmla="val 6423664"/>
              <a:gd name="adj2" fmla="val 54865"/>
              <a:gd name="adj3" fmla="val 5244"/>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latin typeface="张海山锐线体简" panose="02000000000000000000" pitchFamily="2" charset="-122"/>
              <a:ea typeface="张海山锐线体简" panose="02000000000000000000" pitchFamily="2" charset="-122"/>
              <a:sym typeface="+mn-lt"/>
            </a:endParaRPr>
          </a:p>
        </p:txBody>
      </p:sp>
      <p:sp>
        <p:nvSpPr>
          <p:cNvPr id="115" name="空心弧 114"/>
          <p:cNvSpPr/>
          <p:nvPr/>
        </p:nvSpPr>
        <p:spPr>
          <a:xfrm rot="14567865">
            <a:off x="4955561" y="3246288"/>
            <a:ext cx="2855174" cy="2855174"/>
          </a:xfrm>
          <a:prstGeom prst="blockArc">
            <a:avLst>
              <a:gd name="adj1" fmla="val 7643383"/>
              <a:gd name="adj2" fmla="val 623038"/>
              <a:gd name="adj3" fmla="val 5212"/>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sym typeface="+mn-lt"/>
            </a:endParaRPr>
          </a:p>
        </p:txBody>
      </p:sp>
      <p:sp>
        <p:nvSpPr>
          <p:cNvPr id="120" name="空心弧 119"/>
          <p:cNvSpPr/>
          <p:nvPr/>
        </p:nvSpPr>
        <p:spPr>
          <a:xfrm rot="975761">
            <a:off x="7450811" y="2377632"/>
            <a:ext cx="2855174" cy="2855174"/>
          </a:xfrm>
          <a:prstGeom prst="blockArc">
            <a:avLst>
              <a:gd name="adj1" fmla="val 4346872"/>
              <a:gd name="adj2" fmla="val 54865"/>
              <a:gd name="adj3" fmla="val 5244"/>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sym typeface="+mn-lt"/>
            </a:endParaRPr>
          </a:p>
        </p:txBody>
      </p:sp>
      <p:sp>
        <p:nvSpPr>
          <p:cNvPr id="27"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解决方案</a:t>
            </a:r>
          </a:p>
        </p:txBody>
      </p:sp>
      <p:cxnSp>
        <p:nvCxnSpPr>
          <p:cNvPr id="31" name="直接连接符 30"/>
          <p:cNvCxnSpPr/>
          <p:nvPr/>
        </p:nvCxnSpPr>
        <p:spPr>
          <a:xfrm>
            <a:off x="5449515"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750"/>
                                        <p:tgtEl>
                                          <p:spTgt spid="4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p:cTn id="11" dur="500" fill="hold"/>
                                        <p:tgtEl>
                                          <p:spTgt spid="102"/>
                                        </p:tgtEl>
                                        <p:attrNameLst>
                                          <p:attrName>ppt_w</p:attrName>
                                        </p:attrNameLst>
                                      </p:cBhvr>
                                      <p:tavLst>
                                        <p:tav tm="0">
                                          <p:val>
                                            <p:fltVal val="0"/>
                                          </p:val>
                                        </p:tav>
                                        <p:tav tm="100000">
                                          <p:val>
                                            <p:strVal val="#ppt_w"/>
                                          </p:val>
                                        </p:tav>
                                      </p:tavLst>
                                    </p:anim>
                                    <p:anim calcmode="lin" valueType="num">
                                      <p:cBhvr>
                                        <p:cTn id="12" dur="500" fill="hold"/>
                                        <p:tgtEl>
                                          <p:spTgt spid="102"/>
                                        </p:tgtEl>
                                        <p:attrNameLst>
                                          <p:attrName>ppt_h</p:attrName>
                                        </p:attrNameLst>
                                      </p:cBhvr>
                                      <p:tavLst>
                                        <p:tav tm="0">
                                          <p:val>
                                            <p:fltVal val="0"/>
                                          </p:val>
                                        </p:tav>
                                        <p:tav tm="100000">
                                          <p:val>
                                            <p:strVal val="#ppt_h"/>
                                          </p:val>
                                        </p:tav>
                                      </p:tavLst>
                                    </p:anim>
                                    <p:animEffect transition="in" filter="fade">
                                      <p:cBhvr>
                                        <p:cTn id="13" dur="500"/>
                                        <p:tgtEl>
                                          <p:spTgt spid="102"/>
                                        </p:tgtEl>
                                      </p:cBhvr>
                                    </p:animEffect>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p:cTn id="17" dur="1000" fill="hold"/>
                                        <p:tgtEl>
                                          <p:spTgt spid="69"/>
                                        </p:tgtEl>
                                        <p:attrNameLst>
                                          <p:attrName>ppt_w</p:attrName>
                                        </p:attrNameLst>
                                      </p:cBhvr>
                                      <p:tavLst>
                                        <p:tav tm="0">
                                          <p:val>
                                            <p:fltVal val="0"/>
                                          </p:val>
                                        </p:tav>
                                        <p:tav tm="100000">
                                          <p:val>
                                            <p:strVal val="#ppt_w"/>
                                          </p:val>
                                        </p:tav>
                                      </p:tavLst>
                                    </p:anim>
                                    <p:anim calcmode="lin" valueType="num">
                                      <p:cBhvr>
                                        <p:cTn id="18" dur="1000" fill="hold"/>
                                        <p:tgtEl>
                                          <p:spTgt spid="69"/>
                                        </p:tgtEl>
                                        <p:attrNameLst>
                                          <p:attrName>ppt_h</p:attrName>
                                        </p:attrNameLst>
                                      </p:cBhvr>
                                      <p:tavLst>
                                        <p:tav tm="0">
                                          <p:val>
                                            <p:fltVal val="0"/>
                                          </p:val>
                                        </p:tav>
                                        <p:tav tm="100000">
                                          <p:val>
                                            <p:strVal val="#ppt_h"/>
                                          </p:val>
                                        </p:tav>
                                      </p:tavLst>
                                    </p:anim>
                                    <p:anim calcmode="lin" valueType="num">
                                      <p:cBhvr>
                                        <p:cTn id="19" dur="1000" fill="hold"/>
                                        <p:tgtEl>
                                          <p:spTgt spid="69"/>
                                        </p:tgtEl>
                                        <p:attrNameLst>
                                          <p:attrName>style.rotation</p:attrName>
                                        </p:attrNameLst>
                                      </p:cBhvr>
                                      <p:tavLst>
                                        <p:tav tm="0">
                                          <p:val>
                                            <p:fltVal val="90"/>
                                          </p:val>
                                        </p:tav>
                                        <p:tav tm="100000">
                                          <p:val>
                                            <p:fltVal val="0"/>
                                          </p:val>
                                        </p:tav>
                                      </p:tavLst>
                                    </p:anim>
                                    <p:animEffect transition="in" filter="fade">
                                      <p:cBhvr>
                                        <p:cTn id="20" dur="1000"/>
                                        <p:tgtEl>
                                          <p:spTgt spid="69"/>
                                        </p:tgtEl>
                                      </p:cBhvr>
                                    </p:animEffect>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anim calcmode="lin" valueType="num">
                                      <p:cBhvr>
                                        <p:cTn id="25" dur="500" fill="hold"/>
                                        <p:tgtEl>
                                          <p:spTgt spid="28"/>
                                        </p:tgtEl>
                                        <p:attrNameLst>
                                          <p:attrName>ppt_x</p:attrName>
                                        </p:attrNameLst>
                                      </p:cBhvr>
                                      <p:tavLst>
                                        <p:tav tm="0">
                                          <p:val>
                                            <p:strVal val="#ppt_x"/>
                                          </p:val>
                                        </p:tav>
                                        <p:tav tm="100000">
                                          <p:val>
                                            <p:strVal val="#ppt_x"/>
                                          </p:val>
                                        </p:tav>
                                      </p:tavLst>
                                    </p:anim>
                                    <p:anim calcmode="lin" valueType="num">
                                      <p:cBhvr>
                                        <p:cTn id="26" dur="500" fill="hold"/>
                                        <p:tgtEl>
                                          <p:spTgt spid="28"/>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5" presetClass="entr" presetSubtype="0" fill="hold" grpId="0" nodeType="after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1000"/>
                                        <p:tgtEl>
                                          <p:spTgt spid="109"/>
                                        </p:tgtEl>
                                      </p:cBhvr>
                                    </p:animEffect>
                                    <p:anim calcmode="lin" valueType="num">
                                      <p:cBhvr>
                                        <p:cTn id="31" dur="1000" fill="hold"/>
                                        <p:tgtEl>
                                          <p:spTgt spid="109"/>
                                        </p:tgtEl>
                                        <p:attrNameLst>
                                          <p:attrName>ppt_w</p:attrName>
                                        </p:attrNameLst>
                                      </p:cBhvr>
                                      <p:tavLst>
                                        <p:tav tm="0" fmla="#ppt_w*sin(2.5*pi*$)">
                                          <p:val>
                                            <p:fltVal val="0"/>
                                          </p:val>
                                        </p:tav>
                                        <p:tav tm="100000">
                                          <p:val>
                                            <p:fltVal val="1"/>
                                          </p:val>
                                        </p:tav>
                                      </p:tavLst>
                                    </p:anim>
                                    <p:anim calcmode="lin" valueType="num">
                                      <p:cBhvr>
                                        <p:cTn id="32" dur="1000" fill="hold"/>
                                        <p:tgtEl>
                                          <p:spTgt spid="109"/>
                                        </p:tgtEl>
                                        <p:attrNameLst>
                                          <p:attrName>ppt_h</p:attrName>
                                        </p:attrNameLst>
                                      </p:cBhvr>
                                      <p:tavLst>
                                        <p:tav tm="0">
                                          <p:val>
                                            <p:strVal val="#ppt_h"/>
                                          </p:val>
                                        </p:tav>
                                        <p:tav tm="100000">
                                          <p:val>
                                            <p:strVal val="#ppt_h"/>
                                          </p:val>
                                        </p:tav>
                                      </p:tavLst>
                                    </p:anim>
                                  </p:childTnLst>
                                </p:cTn>
                              </p:par>
                            </p:childTnLst>
                          </p:cTn>
                        </p:par>
                        <p:par>
                          <p:cTn id="33" fill="hold">
                            <p:stCondLst>
                              <p:cond delay="4000"/>
                            </p:stCondLst>
                            <p:childTnLst>
                              <p:par>
                                <p:cTn id="34" presetID="53" presetClass="entr" presetSubtype="16" fill="hold" grpId="0" nodeType="afterEffect">
                                  <p:stCondLst>
                                    <p:cond delay="0"/>
                                  </p:stCondLst>
                                  <p:iterate type="lt">
                                    <p:tmPct val="10000"/>
                                  </p:iterate>
                                  <p:childTnLst>
                                    <p:set>
                                      <p:cBhvr>
                                        <p:cTn id="35" dur="1" fill="hold">
                                          <p:stCondLst>
                                            <p:cond delay="0"/>
                                          </p:stCondLst>
                                        </p:cTn>
                                        <p:tgtEl>
                                          <p:spTgt spid="121"/>
                                        </p:tgtEl>
                                        <p:attrNameLst>
                                          <p:attrName>style.visibility</p:attrName>
                                        </p:attrNameLst>
                                      </p:cBhvr>
                                      <p:to>
                                        <p:strVal val="visible"/>
                                      </p:to>
                                    </p:set>
                                    <p:anim calcmode="lin" valueType="num">
                                      <p:cBhvr>
                                        <p:cTn id="36" dur="250" fill="hold"/>
                                        <p:tgtEl>
                                          <p:spTgt spid="121"/>
                                        </p:tgtEl>
                                        <p:attrNameLst>
                                          <p:attrName>ppt_w</p:attrName>
                                        </p:attrNameLst>
                                      </p:cBhvr>
                                      <p:tavLst>
                                        <p:tav tm="0">
                                          <p:val>
                                            <p:fltVal val="0"/>
                                          </p:val>
                                        </p:tav>
                                        <p:tav tm="100000">
                                          <p:val>
                                            <p:strVal val="#ppt_w"/>
                                          </p:val>
                                        </p:tav>
                                      </p:tavLst>
                                    </p:anim>
                                    <p:anim calcmode="lin" valueType="num">
                                      <p:cBhvr>
                                        <p:cTn id="37" dur="250" fill="hold"/>
                                        <p:tgtEl>
                                          <p:spTgt spid="121"/>
                                        </p:tgtEl>
                                        <p:attrNameLst>
                                          <p:attrName>ppt_h</p:attrName>
                                        </p:attrNameLst>
                                      </p:cBhvr>
                                      <p:tavLst>
                                        <p:tav tm="0">
                                          <p:val>
                                            <p:fltVal val="0"/>
                                          </p:val>
                                        </p:tav>
                                        <p:tav tm="100000">
                                          <p:val>
                                            <p:strVal val="#ppt_h"/>
                                          </p:val>
                                        </p:tav>
                                      </p:tavLst>
                                    </p:anim>
                                    <p:animEffect transition="in" filter="fade">
                                      <p:cBhvr>
                                        <p:cTn id="38" dur="250"/>
                                        <p:tgtEl>
                                          <p:spTgt spid="121"/>
                                        </p:tgtEl>
                                      </p:cBhvr>
                                    </p:animEffect>
                                  </p:childTnLst>
                                </p:cTn>
                              </p:par>
                            </p:childTnLst>
                          </p:cTn>
                        </p:par>
                        <p:par>
                          <p:cTn id="39" fill="hold">
                            <p:stCondLst>
                              <p:cond delay="4724"/>
                            </p:stCondLst>
                            <p:childTnLst>
                              <p:par>
                                <p:cTn id="40" presetID="53" presetClass="entr" presetSubtype="16" fill="hold" nodeType="afterEffect">
                                  <p:stCondLst>
                                    <p:cond delay="0"/>
                                  </p:stCondLst>
                                  <p:childTnLst>
                                    <p:set>
                                      <p:cBhvr>
                                        <p:cTn id="41" dur="1" fill="hold">
                                          <p:stCondLst>
                                            <p:cond delay="0"/>
                                          </p:stCondLst>
                                        </p:cTn>
                                        <p:tgtEl>
                                          <p:spTgt spid="111"/>
                                        </p:tgtEl>
                                        <p:attrNameLst>
                                          <p:attrName>style.visibility</p:attrName>
                                        </p:attrNameLst>
                                      </p:cBhvr>
                                      <p:to>
                                        <p:strVal val="visible"/>
                                      </p:to>
                                    </p:set>
                                    <p:anim calcmode="lin" valueType="num">
                                      <p:cBhvr>
                                        <p:cTn id="42" dur="500" fill="hold"/>
                                        <p:tgtEl>
                                          <p:spTgt spid="111"/>
                                        </p:tgtEl>
                                        <p:attrNameLst>
                                          <p:attrName>ppt_w</p:attrName>
                                        </p:attrNameLst>
                                      </p:cBhvr>
                                      <p:tavLst>
                                        <p:tav tm="0">
                                          <p:val>
                                            <p:fltVal val="0"/>
                                          </p:val>
                                        </p:tav>
                                        <p:tav tm="100000">
                                          <p:val>
                                            <p:strVal val="#ppt_w"/>
                                          </p:val>
                                        </p:tav>
                                      </p:tavLst>
                                    </p:anim>
                                    <p:anim calcmode="lin" valueType="num">
                                      <p:cBhvr>
                                        <p:cTn id="43" dur="500" fill="hold"/>
                                        <p:tgtEl>
                                          <p:spTgt spid="111"/>
                                        </p:tgtEl>
                                        <p:attrNameLst>
                                          <p:attrName>ppt_h</p:attrName>
                                        </p:attrNameLst>
                                      </p:cBhvr>
                                      <p:tavLst>
                                        <p:tav tm="0">
                                          <p:val>
                                            <p:fltVal val="0"/>
                                          </p:val>
                                        </p:tav>
                                        <p:tav tm="100000">
                                          <p:val>
                                            <p:strVal val="#ppt_h"/>
                                          </p:val>
                                        </p:tav>
                                      </p:tavLst>
                                    </p:anim>
                                    <p:animEffect transition="in" filter="fade">
                                      <p:cBhvr>
                                        <p:cTn id="44" dur="500"/>
                                        <p:tgtEl>
                                          <p:spTgt spid="111"/>
                                        </p:tgtEl>
                                      </p:cBhvr>
                                    </p:animEffect>
                                  </p:childTnLst>
                                </p:cTn>
                              </p:par>
                            </p:childTnLst>
                          </p:cTn>
                        </p:par>
                        <p:par>
                          <p:cTn id="45" fill="hold">
                            <p:stCondLst>
                              <p:cond delay="5224"/>
                            </p:stCondLst>
                            <p:childTnLst>
                              <p:par>
                                <p:cTn id="46" presetID="31" presetClass="entr" presetSubtype="0" fill="hold" grpId="0" nodeType="afterEffect">
                                  <p:stCondLst>
                                    <p:cond delay="0"/>
                                  </p:stCondLst>
                                  <p:childTnLst>
                                    <p:set>
                                      <p:cBhvr>
                                        <p:cTn id="47" dur="1" fill="hold">
                                          <p:stCondLst>
                                            <p:cond delay="0"/>
                                          </p:stCondLst>
                                        </p:cTn>
                                        <p:tgtEl>
                                          <p:spTgt spid="115"/>
                                        </p:tgtEl>
                                        <p:attrNameLst>
                                          <p:attrName>style.visibility</p:attrName>
                                        </p:attrNameLst>
                                      </p:cBhvr>
                                      <p:to>
                                        <p:strVal val="visible"/>
                                      </p:to>
                                    </p:set>
                                    <p:anim calcmode="lin" valueType="num">
                                      <p:cBhvr>
                                        <p:cTn id="48" dur="1000" fill="hold"/>
                                        <p:tgtEl>
                                          <p:spTgt spid="115"/>
                                        </p:tgtEl>
                                        <p:attrNameLst>
                                          <p:attrName>ppt_w</p:attrName>
                                        </p:attrNameLst>
                                      </p:cBhvr>
                                      <p:tavLst>
                                        <p:tav tm="0">
                                          <p:val>
                                            <p:fltVal val="0"/>
                                          </p:val>
                                        </p:tav>
                                        <p:tav tm="100000">
                                          <p:val>
                                            <p:strVal val="#ppt_w"/>
                                          </p:val>
                                        </p:tav>
                                      </p:tavLst>
                                    </p:anim>
                                    <p:anim calcmode="lin" valueType="num">
                                      <p:cBhvr>
                                        <p:cTn id="49" dur="1000" fill="hold"/>
                                        <p:tgtEl>
                                          <p:spTgt spid="115"/>
                                        </p:tgtEl>
                                        <p:attrNameLst>
                                          <p:attrName>ppt_h</p:attrName>
                                        </p:attrNameLst>
                                      </p:cBhvr>
                                      <p:tavLst>
                                        <p:tav tm="0">
                                          <p:val>
                                            <p:fltVal val="0"/>
                                          </p:val>
                                        </p:tav>
                                        <p:tav tm="100000">
                                          <p:val>
                                            <p:strVal val="#ppt_h"/>
                                          </p:val>
                                        </p:tav>
                                      </p:tavLst>
                                    </p:anim>
                                    <p:anim calcmode="lin" valueType="num">
                                      <p:cBhvr>
                                        <p:cTn id="50" dur="1000" fill="hold"/>
                                        <p:tgtEl>
                                          <p:spTgt spid="115"/>
                                        </p:tgtEl>
                                        <p:attrNameLst>
                                          <p:attrName>style.rotation</p:attrName>
                                        </p:attrNameLst>
                                      </p:cBhvr>
                                      <p:tavLst>
                                        <p:tav tm="0">
                                          <p:val>
                                            <p:fltVal val="90"/>
                                          </p:val>
                                        </p:tav>
                                        <p:tav tm="100000">
                                          <p:val>
                                            <p:fltVal val="0"/>
                                          </p:val>
                                        </p:tav>
                                      </p:tavLst>
                                    </p:anim>
                                    <p:animEffect transition="in" filter="fade">
                                      <p:cBhvr>
                                        <p:cTn id="51" dur="1000"/>
                                        <p:tgtEl>
                                          <p:spTgt spid="115"/>
                                        </p:tgtEl>
                                      </p:cBhvr>
                                    </p:animEffect>
                                  </p:childTnLst>
                                </p:cTn>
                              </p:par>
                            </p:childTnLst>
                          </p:cTn>
                        </p:par>
                        <p:par>
                          <p:cTn id="52" fill="hold">
                            <p:stCondLst>
                              <p:cond delay="6224"/>
                            </p:stCondLst>
                            <p:childTnLst>
                              <p:par>
                                <p:cTn id="53" presetID="47" presetClass="entr" presetSubtype="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anim calcmode="lin" valueType="num">
                                      <p:cBhvr>
                                        <p:cTn id="56" dur="500" fill="hold"/>
                                        <p:tgtEl>
                                          <p:spTgt spid="29"/>
                                        </p:tgtEl>
                                        <p:attrNameLst>
                                          <p:attrName>ppt_x</p:attrName>
                                        </p:attrNameLst>
                                      </p:cBhvr>
                                      <p:tavLst>
                                        <p:tav tm="0">
                                          <p:val>
                                            <p:strVal val="#ppt_x"/>
                                          </p:val>
                                        </p:tav>
                                        <p:tav tm="100000">
                                          <p:val>
                                            <p:strVal val="#ppt_x"/>
                                          </p:val>
                                        </p:tav>
                                      </p:tavLst>
                                    </p:anim>
                                    <p:anim calcmode="lin" valueType="num">
                                      <p:cBhvr>
                                        <p:cTn id="57" dur="500" fill="hold"/>
                                        <p:tgtEl>
                                          <p:spTgt spid="29"/>
                                        </p:tgtEl>
                                        <p:attrNameLst>
                                          <p:attrName>ppt_y</p:attrName>
                                        </p:attrNameLst>
                                      </p:cBhvr>
                                      <p:tavLst>
                                        <p:tav tm="0">
                                          <p:val>
                                            <p:strVal val="#ppt_y-.1"/>
                                          </p:val>
                                        </p:tav>
                                        <p:tav tm="100000">
                                          <p:val>
                                            <p:strVal val="#ppt_y"/>
                                          </p:val>
                                        </p:tav>
                                      </p:tavLst>
                                    </p:anim>
                                  </p:childTnLst>
                                </p:cTn>
                              </p:par>
                            </p:childTnLst>
                          </p:cTn>
                        </p:par>
                        <p:par>
                          <p:cTn id="58" fill="hold">
                            <p:stCondLst>
                              <p:cond delay="6724"/>
                            </p:stCondLst>
                            <p:childTnLst>
                              <p:par>
                                <p:cTn id="59" presetID="45" presetClass="entr" presetSubtype="0" fill="hold" grpId="0" nodeType="afterEffect">
                                  <p:stCondLst>
                                    <p:cond delay="0"/>
                                  </p:stCondLst>
                                  <p:childTnLst>
                                    <p:set>
                                      <p:cBhvr>
                                        <p:cTn id="60" dur="1" fill="hold">
                                          <p:stCondLst>
                                            <p:cond delay="0"/>
                                          </p:stCondLst>
                                        </p:cTn>
                                        <p:tgtEl>
                                          <p:spTgt spid="114"/>
                                        </p:tgtEl>
                                        <p:attrNameLst>
                                          <p:attrName>style.visibility</p:attrName>
                                        </p:attrNameLst>
                                      </p:cBhvr>
                                      <p:to>
                                        <p:strVal val="visible"/>
                                      </p:to>
                                    </p:set>
                                    <p:animEffect transition="in" filter="fade">
                                      <p:cBhvr>
                                        <p:cTn id="61" dur="1000"/>
                                        <p:tgtEl>
                                          <p:spTgt spid="114"/>
                                        </p:tgtEl>
                                      </p:cBhvr>
                                    </p:animEffect>
                                    <p:anim calcmode="lin" valueType="num">
                                      <p:cBhvr>
                                        <p:cTn id="62" dur="1000" fill="hold"/>
                                        <p:tgtEl>
                                          <p:spTgt spid="114"/>
                                        </p:tgtEl>
                                        <p:attrNameLst>
                                          <p:attrName>ppt_w</p:attrName>
                                        </p:attrNameLst>
                                      </p:cBhvr>
                                      <p:tavLst>
                                        <p:tav tm="0" fmla="#ppt_w*sin(2.5*pi*$)">
                                          <p:val>
                                            <p:fltVal val="0"/>
                                          </p:val>
                                        </p:tav>
                                        <p:tav tm="100000">
                                          <p:val>
                                            <p:fltVal val="1"/>
                                          </p:val>
                                        </p:tav>
                                      </p:tavLst>
                                    </p:anim>
                                    <p:anim calcmode="lin" valueType="num">
                                      <p:cBhvr>
                                        <p:cTn id="63" dur="1000" fill="hold"/>
                                        <p:tgtEl>
                                          <p:spTgt spid="114"/>
                                        </p:tgtEl>
                                        <p:attrNameLst>
                                          <p:attrName>ppt_h</p:attrName>
                                        </p:attrNameLst>
                                      </p:cBhvr>
                                      <p:tavLst>
                                        <p:tav tm="0">
                                          <p:val>
                                            <p:strVal val="#ppt_h"/>
                                          </p:val>
                                        </p:tav>
                                        <p:tav tm="100000">
                                          <p:val>
                                            <p:strVal val="#ppt_h"/>
                                          </p:val>
                                        </p:tav>
                                      </p:tavLst>
                                    </p:anim>
                                  </p:childTnLst>
                                </p:cTn>
                              </p:par>
                            </p:childTnLst>
                          </p:cTn>
                        </p:par>
                        <p:par>
                          <p:cTn id="64" fill="hold">
                            <p:stCondLst>
                              <p:cond delay="7724"/>
                            </p:stCondLst>
                            <p:childTnLst>
                              <p:par>
                                <p:cTn id="65" presetID="53" presetClass="entr" presetSubtype="16" fill="hold" grpId="0" nodeType="afterEffect">
                                  <p:stCondLst>
                                    <p:cond delay="0"/>
                                  </p:stCondLst>
                                  <p:iterate type="lt">
                                    <p:tmPct val="10000"/>
                                  </p:iterate>
                                  <p:childTnLst>
                                    <p:set>
                                      <p:cBhvr>
                                        <p:cTn id="66" dur="1" fill="hold">
                                          <p:stCondLst>
                                            <p:cond delay="0"/>
                                          </p:stCondLst>
                                        </p:cTn>
                                        <p:tgtEl>
                                          <p:spTgt spid="122"/>
                                        </p:tgtEl>
                                        <p:attrNameLst>
                                          <p:attrName>style.visibility</p:attrName>
                                        </p:attrNameLst>
                                      </p:cBhvr>
                                      <p:to>
                                        <p:strVal val="visible"/>
                                      </p:to>
                                    </p:set>
                                    <p:anim calcmode="lin" valueType="num">
                                      <p:cBhvr>
                                        <p:cTn id="67" dur="250" fill="hold"/>
                                        <p:tgtEl>
                                          <p:spTgt spid="122"/>
                                        </p:tgtEl>
                                        <p:attrNameLst>
                                          <p:attrName>ppt_w</p:attrName>
                                        </p:attrNameLst>
                                      </p:cBhvr>
                                      <p:tavLst>
                                        <p:tav tm="0">
                                          <p:val>
                                            <p:fltVal val="0"/>
                                          </p:val>
                                        </p:tav>
                                        <p:tav tm="100000">
                                          <p:val>
                                            <p:strVal val="#ppt_w"/>
                                          </p:val>
                                        </p:tav>
                                      </p:tavLst>
                                    </p:anim>
                                    <p:anim calcmode="lin" valueType="num">
                                      <p:cBhvr>
                                        <p:cTn id="68" dur="250" fill="hold"/>
                                        <p:tgtEl>
                                          <p:spTgt spid="122"/>
                                        </p:tgtEl>
                                        <p:attrNameLst>
                                          <p:attrName>ppt_h</p:attrName>
                                        </p:attrNameLst>
                                      </p:cBhvr>
                                      <p:tavLst>
                                        <p:tav tm="0">
                                          <p:val>
                                            <p:fltVal val="0"/>
                                          </p:val>
                                        </p:tav>
                                        <p:tav tm="100000">
                                          <p:val>
                                            <p:strVal val="#ppt_h"/>
                                          </p:val>
                                        </p:tav>
                                      </p:tavLst>
                                    </p:anim>
                                    <p:animEffect transition="in" filter="fade">
                                      <p:cBhvr>
                                        <p:cTn id="69" dur="250"/>
                                        <p:tgtEl>
                                          <p:spTgt spid="122"/>
                                        </p:tgtEl>
                                      </p:cBhvr>
                                    </p:animEffect>
                                  </p:childTnLst>
                                </p:cTn>
                              </p:par>
                            </p:childTnLst>
                          </p:cTn>
                        </p:par>
                        <p:par>
                          <p:cTn id="70" fill="hold">
                            <p:stCondLst>
                              <p:cond delay="8699"/>
                            </p:stCondLst>
                            <p:childTnLst>
                              <p:par>
                                <p:cTn id="71" presetID="53" presetClass="entr" presetSubtype="16" fill="hold" nodeType="afterEffect">
                                  <p:stCondLst>
                                    <p:cond delay="0"/>
                                  </p:stCondLst>
                                  <p:childTnLst>
                                    <p:set>
                                      <p:cBhvr>
                                        <p:cTn id="72" dur="1" fill="hold">
                                          <p:stCondLst>
                                            <p:cond delay="0"/>
                                          </p:stCondLst>
                                        </p:cTn>
                                        <p:tgtEl>
                                          <p:spTgt spid="116"/>
                                        </p:tgtEl>
                                        <p:attrNameLst>
                                          <p:attrName>style.visibility</p:attrName>
                                        </p:attrNameLst>
                                      </p:cBhvr>
                                      <p:to>
                                        <p:strVal val="visible"/>
                                      </p:to>
                                    </p:set>
                                    <p:anim calcmode="lin" valueType="num">
                                      <p:cBhvr>
                                        <p:cTn id="73" dur="500" fill="hold"/>
                                        <p:tgtEl>
                                          <p:spTgt spid="116"/>
                                        </p:tgtEl>
                                        <p:attrNameLst>
                                          <p:attrName>ppt_w</p:attrName>
                                        </p:attrNameLst>
                                      </p:cBhvr>
                                      <p:tavLst>
                                        <p:tav tm="0">
                                          <p:val>
                                            <p:fltVal val="0"/>
                                          </p:val>
                                        </p:tav>
                                        <p:tav tm="100000">
                                          <p:val>
                                            <p:strVal val="#ppt_w"/>
                                          </p:val>
                                        </p:tav>
                                      </p:tavLst>
                                    </p:anim>
                                    <p:anim calcmode="lin" valueType="num">
                                      <p:cBhvr>
                                        <p:cTn id="74" dur="500" fill="hold"/>
                                        <p:tgtEl>
                                          <p:spTgt spid="116"/>
                                        </p:tgtEl>
                                        <p:attrNameLst>
                                          <p:attrName>ppt_h</p:attrName>
                                        </p:attrNameLst>
                                      </p:cBhvr>
                                      <p:tavLst>
                                        <p:tav tm="0">
                                          <p:val>
                                            <p:fltVal val="0"/>
                                          </p:val>
                                        </p:tav>
                                        <p:tav tm="100000">
                                          <p:val>
                                            <p:strVal val="#ppt_h"/>
                                          </p:val>
                                        </p:tav>
                                      </p:tavLst>
                                    </p:anim>
                                    <p:animEffect transition="in" filter="fade">
                                      <p:cBhvr>
                                        <p:cTn id="75" dur="500"/>
                                        <p:tgtEl>
                                          <p:spTgt spid="116"/>
                                        </p:tgtEl>
                                      </p:cBhvr>
                                    </p:animEffect>
                                  </p:childTnLst>
                                </p:cTn>
                              </p:par>
                            </p:childTnLst>
                          </p:cTn>
                        </p:par>
                        <p:par>
                          <p:cTn id="76" fill="hold">
                            <p:stCondLst>
                              <p:cond delay="9199"/>
                            </p:stCondLst>
                            <p:childTnLst>
                              <p:par>
                                <p:cTn id="77" presetID="31" presetClass="entr" presetSubtype="0" fill="hold" grpId="0" nodeType="afterEffect">
                                  <p:stCondLst>
                                    <p:cond delay="0"/>
                                  </p:stCondLst>
                                  <p:childTnLst>
                                    <p:set>
                                      <p:cBhvr>
                                        <p:cTn id="78" dur="1" fill="hold">
                                          <p:stCondLst>
                                            <p:cond delay="0"/>
                                          </p:stCondLst>
                                        </p:cTn>
                                        <p:tgtEl>
                                          <p:spTgt spid="120"/>
                                        </p:tgtEl>
                                        <p:attrNameLst>
                                          <p:attrName>style.visibility</p:attrName>
                                        </p:attrNameLst>
                                      </p:cBhvr>
                                      <p:to>
                                        <p:strVal val="visible"/>
                                      </p:to>
                                    </p:set>
                                    <p:anim calcmode="lin" valueType="num">
                                      <p:cBhvr>
                                        <p:cTn id="79" dur="1000" fill="hold"/>
                                        <p:tgtEl>
                                          <p:spTgt spid="120"/>
                                        </p:tgtEl>
                                        <p:attrNameLst>
                                          <p:attrName>ppt_w</p:attrName>
                                        </p:attrNameLst>
                                      </p:cBhvr>
                                      <p:tavLst>
                                        <p:tav tm="0">
                                          <p:val>
                                            <p:fltVal val="0"/>
                                          </p:val>
                                        </p:tav>
                                        <p:tav tm="100000">
                                          <p:val>
                                            <p:strVal val="#ppt_w"/>
                                          </p:val>
                                        </p:tav>
                                      </p:tavLst>
                                    </p:anim>
                                    <p:anim calcmode="lin" valueType="num">
                                      <p:cBhvr>
                                        <p:cTn id="80" dur="1000" fill="hold"/>
                                        <p:tgtEl>
                                          <p:spTgt spid="120"/>
                                        </p:tgtEl>
                                        <p:attrNameLst>
                                          <p:attrName>ppt_h</p:attrName>
                                        </p:attrNameLst>
                                      </p:cBhvr>
                                      <p:tavLst>
                                        <p:tav tm="0">
                                          <p:val>
                                            <p:fltVal val="0"/>
                                          </p:val>
                                        </p:tav>
                                        <p:tav tm="100000">
                                          <p:val>
                                            <p:strVal val="#ppt_h"/>
                                          </p:val>
                                        </p:tav>
                                      </p:tavLst>
                                    </p:anim>
                                    <p:anim calcmode="lin" valueType="num">
                                      <p:cBhvr>
                                        <p:cTn id="81" dur="1000" fill="hold"/>
                                        <p:tgtEl>
                                          <p:spTgt spid="120"/>
                                        </p:tgtEl>
                                        <p:attrNameLst>
                                          <p:attrName>style.rotation</p:attrName>
                                        </p:attrNameLst>
                                      </p:cBhvr>
                                      <p:tavLst>
                                        <p:tav tm="0">
                                          <p:val>
                                            <p:fltVal val="90"/>
                                          </p:val>
                                        </p:tav>
                                        <p:tav tm="100000">
                                          <p:val>
                                            <p:fltVal val="0"/>
                                          </p:val>
                                        </p:tav>
                                      </p:tavLst>
                                    </p:anim>
                                    <p:animEffect transition="in" filter="fade">
                                      <p:cBhvr>
                                        <p:cTn id="82" dur="1000"/>
                                        <p:tgtEl>
                                          <p:spTgt spid="120"/>
                                        </p:tgtEl>
                                      </p:cBhvr>
                                    </p:animEffect>
                                  </p:childTnLst>
                                </p:cTn>
                              </p:par>
                            </p:childTnLst>
                          </p:cTn>
                        </p:par>
                        <p:par>
                          <p:cTn id="83" fill="hold">
                            <p:stCondLst>
                              <p:cond delay="10199"/>
                            </p:stCondLst>
                            <p:childTnLst>
                              <p:par>
                                <p:cTn id="84" presetID="42"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anim calcmode="lin" valueType="num">
                                      <p:cBhvr>
                                        <p:cTn id="87" dur="500" fill="hold"/>
                                        <p:tgtEl>
                                          <p:spTgt spid="30"/>
                                        </p:tgtEl>
                                        <p:attrNameLst>
                                          <p:attrName>ppt_x</p:attrName>
                                        </p:attrNameLst>
                                      </p:cBhvr>
                                      <p:tavLst>
                                        <p:tav tm="0">
                                          <p:val>
                                            <p:strVal val="#ppt_x"/>
                                          </p:val>
                                        </p:tav>
                                        <p:tav tm="100000">
                                          <p:val>
                                            <p:strVal val="#ppt_x"/>
                                          </p:val>
                                        </p:tav>
                                      </p:tavLst>
                                    </p:anim>
                                    <p:anim calcmode="lin" valueType="num">
                                      <p:cBhvr>
                                        <p:cTn id="88" dur="500" fill="hold"/>
                                        <p:tgtEl>
                                          <p:spTgt spid="30"/>
                                        </p:tgtEl>
                                        <p:attrNameLst>
                                          <p:attrName>ppt_y</p:attrName>
                                        </p:attrNameLst>
                                      </p:cBhvr>
                                      <p:tavLst>
                                        <p:tav tm="0">
                                          <p:val>
                                            <p:strVal val="#ppt_y+.1"/>
                                          </p:val>
                                        </p:tav>
                                        <p:tav tm="100000">
                                          <p:val>
                                            <p:strVal val="#ppt_y"/>
                                          </p:val>
                                        </p:tav>
                                      </p:tavLst>
                                    </p:anim>
                                  </p:childTnLst>
                                </p:cTn>
                              </p:par>
                            </p:childTnLst>
                          </p:cTn>
                        </p:par>
                        <p:par>
                          <p:cTn id="89" fill="hold">
                            <p:stCondLst>
                              <p:cond delay="10699"/>
                            </p:stCondLst>
                            <p:childTnLst>
                              <p:par>
                                <p:cTn id="90" presetID="45" presetClass="entr" presetSubtype="0" fill="hold" grpId="0" nodeType="afterEffect">
                                  <p:stCondLst>
                                    <p:cond delay="0"/>
                                  </p:stCondLst>
                                  <p:childTnLst>
                                    <p:set>
                                      <p:cBhvr>
                                        <p:cTn id="91" dur="1" fill="hold">
                                          <p:stCondLst>
                                            <p:cond delay="0"/>
                                          </p:stCondLst>
                                        </p:cTn>
                                        <p:tgtEl>
                                          <p:spTgt spid="119"/>
                                        </p:tgtEl>
                                        <p:attrNameLst>
                                          <p:attrName>style.visibility</p:attrName>
                                        </p:attrNameLst>
                                      </p:cBhvr>
                                      <p:to>
                                        <p:strVal val="visible"/>
                                      </p:to>
                                    </p:set>
                                    <p:animEffect transition="in" filter="fade">
                                      <p:cBhvr>
                                        <p:cTn id="92" dur="1000"/>
                                        <p:tgtEl>
                                          <p:spTgt spid="119"/>
                                        </p:tgtEl>
                                      </p:cBhvr>
                                    </p:animEffect>
                                    <p:anim calcmode="lin" valueType="num">
                                      <p:cBhvr>
                                        <p:cTn id="93" dur="1000" fill="hold"/>
                                        <p:tgtEl>
                                          <p:spTgt spid="119"/>
                                        </p:tgtEl>
                                        <p:attrNameLst>
                                          <p:attrName>ppt_w</p:attrName>
                                        </p:attrNameLst>
                                      </p:cBhvr>
                                      <p:tavLst>
                                        <p:tav tm="0" fmla="#ppt_w*sin(2.5*pi*$)">
                                          <p:val>
                                            <p:fltVal val="0"/>
                                          </p:val>
                                        </p:tav>
                                        <p:tav tm="100000">
                                          <p:val>
                                            <p:fltVal val="1"/>
                                          </p:val>
                                        </p:tav>
                                      </p:tavLst>
                                    </p:anim>
                                    <p:anim calcmode="lin" valueType="num">
                                      <p:cBhvr>
                                        <p:cTn id="94" dur="1000" fill="hold"/>
                                        <p:tgtEl>
                                          <p:spTgt spid="119"/>
                                        </p:tgtEl>
                                        <p:attrNameLst>
                                          <p:attrName>ppt_h</p:attrName>
                                        </p:attrNameLst>
                                      </p:cBhvr>
                                      <p:tavLst>
                                        <p:tav tm="0">
                                          <p:val>
                                            <p:strVal val="#ppt_h"/>
                                          </p:val>
                                        </p:tav>
                                        <p:tav tm="100000">
                                          <p:val>
                                            <p:strVal val="#ppt_h"/>
                                          </p:val>
                                        </p:tav>
                                      </p:tavLst>
                                    </p:anim>
                                  </p:childTnLst>
                                </p:cTn>
                              </p:par>
                            </p:childTnLst>
                          </p:cTn>
                        </p:par>
                        <p:par>
                          <p:cTn id="95" fill="hold">
                            <p:stCondLst>
                              <p:cond delay="11699"/>
                            </p:stCondLst>
                            <p:childTnLst>
                              <p:par>
                                <p:cTn id="96" presetID="53" presetClass="entr" presetSubtype="16" fill="hold" grpId="0" nodeType="afterEffect">
                                  <p:stCondLst>
                                    <p:cond delay="0"/>
                                  </p:stCondLst>
                                  <p:iterate type="lt">
                                    <p:tmPct val="10000"/>
                                  </p:iterate>
                                  <p:childTnLst>
                                    <p:set>
                                      <p:cBhvr>
                                        <p:cTn id="97" dur="1" fill="hold">
                                          <p:stCondLst>
                                            <p:cond delay="0"/>
                                          </p:stCondLst>
                                        </p:cTn>
                                        <p:tgtEl>
                                          <p:spTgt spid="123"/>
                                        </p:tgtEl>
                                        <p:attrNameLst>
                                          <p:attrName>style.visibility</p:attrName>
                                        </p:attrNameLst>
                                      </p:cBhvr>
                                      <p:to>
                                        <p:strVal val="visible"/>
                                      </p:to>
                                    </p:set>
                                    <p:anim calcmode="lin" valueType="num">
                                      <p:cBhvr>
                                        <p:cTn id="98" dur="250" fill="hold"/>
                                        <p:tgtEl>
                                          <p:spTgt spid="123"/>
                                        </p:tgtEl>
                                        <p:attrNameLst>
                                          <p:attrName>ppt_w</p:attrName>
                                        </p:attrNameLst>
                                      </p:cBhvr>
                                      <p:tavLst>
                                        <p:tav tm="0">
                                          <p:val>
                                            <p:fltVal val="0"/>
                                          </p:val>
                                        </p:tav>
                                        <p:tav tm="100000">
                                          <p:val>
                                            <p:strVal val="#ppt_w"/>
                                          </p:val>
                                        </p:tav>
                                      </p:tavLst>
                                    </p:anim>
                                    <p:anim calcmode="lin" valueType="num">
                                      <p:cBhvr>
                                        <p:cTn id="99" dur="250" fill="hold"/>
                                        <p:tgtEl>
                                          <p:spTgt spid="123"/>
                                        </p:tgtEl>
                                        <p:attrNameLst>
                                          <p:attrName>ppt_h</p:attrName>
                                        </p:attrNameLst>
                                      </p:cBhvr>
                                      <p:tavLst>
                                        <p:tav tm="0">
                                          <p:val>
                                            <p:fltVal val="0"/>
                                          </p:val>
                                        </p:tav>
                                        <p:tav tm="100000">
                                          <p:val>
                                            <p:strVal val="#ppt_h"/>
                                          </p:val>
                                        </p:tav>
                                      </p:tavLst>
                                    </p:anim>
                                    <p:animEffect transition="in" filter="fade">
                                      <p:cBhvr>
                                        <p:cTn id="100" dur="25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4" grpId="0"/>
      <p:bldP spid="119" grpId="0"/>
      <p:bldP spid="121" grpId="0"/>
      <p:bldP spid="122" grpId="0"/>
      <p:bldP spid="123" grpId="0"/>
      <p:bldP spid="28" grpId="0"/>
      <p:bldP spid="29" grpId="0"/>
      <p:bldP spid="30" grpId="0"/>
      <p:bldP spid="69" grpId="0" animBg="1"/>
      <p:bldP spid="115" grpId="0" animBg="1"/>
      <p:bldP spid="120"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组合 5"/>
          <p:cNvGrpSpPr/>
          <p:nvPr/>
        </p:nvGrpSpPr>
        <p:grpSpPr>
          <a:xfrm>
            <a:off x="3907275" y="3111763"/>
            <a:ext cx="1466829" cy="1320370"/>
            <a:chOff x="3905687" y="3111763"/>
            <a:chExt cx="1466829" cy="1320370"/>
          </a:xfrm>
        </p:grpSpPr>
        <p:grpSp>
          <p:nvGrpSpPr>
            <p:cNvPr id="70" name="组合 69"/>
            <p:cNvGrpSpPr/>
            <p:nvPr/>
          </p:nvGrpSpPr>
          <p:grpSpPr>
            <a:xfrm rot="1800000">
              <a:off x="3905687" y="3111763"/>
              <a:ext cx="1466829" cy="1320370"/>
              <a:chOff x="7568104" y="1986367"/>
              <a:chExt cx="2509488" cy="2258921"/>
            </a:xfrm>
          </p:grpSpPr>
          <p:sp>
            <p:nvSpPr>
              <p:cNvPr id="71"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72"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45" name="Freeform 17"/>
            <p:cNvSpPr>
              <a:spLocks noEditPoints="1"/>
            </p:cNvSpPr>
            <p:nvPr/>
          </p:nvSpPr>
          <p:spPr bwMode="auto">
            <a:xfrm>
              <a:off x="4332713" y="3466860"/>
              <a:ext cx="612775" cy="614363"/>
            </a:xfrm>
            <a:custGeom>
              <a:avLst/>
              <a:gdLst>
                <a:gd name="T0" fmla="*/ 504 w 1008"/>
                <a:gd name="T1" fmla="*/ 1009 h 1009"/>
                <a:gd name="T2" fmla="*/ 0 w 1008"/>
                <a:gd name="T3" fmla="*/ 504 h 1009"/>
                <a:gd name="T4" fmla="*/ 504 w 1008"/>
                <a:gd name="T5" fmla="*/ 0 h 1009"/>
                <a:gd name="T6" fmla="*/ 1008 w 1008"/>
                <a:gd name="T7" fmla="*/ 504 h 1009"/>
                <a:gd name="T8" fmla="*/ 504 w 1008"/>
                <a:gd name="T9" fmla="*/ 1009 h 1009"/>
                <a:gd name="T10" fmla="*/ 725 w 1008"/>
                <a:gd name="T11" fmla="*/ 769 h 1009"/>
                <a:gd name="T12" fmla="*/ 725 w 1008"/>
                <a:gd name="T13" fmla="*/ 769 h 1009"/>
                <a:gd name="T14" fmla="*/ 538 w 1008"/>
                <a:gd name="T15" fmla="*/ 586 h 1009"/>
                <a:gd name="T16" fmla="*/ 504 w 1008"/>
                <a:gd name="T17" fmla="*/ 592 h 1009"/>
                <a:gd name="T18" fmla="*/ 416 w 1008"/>
                <a:gd name="T19" fmla="*/ 504 h 1009"/>
                <a:gd name="T20" fmla="*/ 456 w 1008"/>
                <a:gd name="T21" fmla="*/ 431 h 1009"/>
                <a:gd name="T22" fmla="*/ 456 w 1008"/>
                <a:gd name="T23" fmla="*/ 179 h 1009"/>
                <a:gd name="T24" fmla="*/ 553 w 1008"/>
                <a:gd name="T25" fmla="*/ 179 h 1009"/>
                <a:gd name="T26" fmla="*/ 553 w 1008"/>
                <a:gd name="T27" fmla="*/ 431 h 1009"/>
                <a:gd name="T28" fmla="*/ 592 w 1008"/>
                <a:gd name="T29" fmla="*/ 504 h 1009"/>
                <a:gd name="T30" fmla="*/ 586 w 1008"/>
                <a:gd name="T31" fmla="*/ 536 h 1009"/>
                <a:gd name="T32" fmla="*/ 774 w 1008"/>
                <a:gd name="T33" fmla="*/ 719 h 1009"/>
                <a:gd name="T34" fmla="*/ 725 w 1008"/>
                <a:gd name="T35" fmla="*/ 769 h 1009"/>
                <a:gd name="T36" fmla="*/ 168 w 1008"/>
                <a:gd name="T37" fmla="*/ 471 h 1009"/>
                <a:gd name="T38" fmla="*/ 168 w 1008"/>
                <a:gd name="T39" fmla="*/ 471 h 1009"/>
                <a:gd name="T40" fmla="*/ 234 w 1008"/>
                <a:gd name="T41" fmla="*/ 471 h 1009"/>
                <a:gd name="T42" fmla="*/ 234 w 1008"/>
                <a:gd name="T43" fmla="*/ 538 h 1009"/>
                <a:gd name="T44" fmla="*/ 168 w 1008"/>
                <a:gd name="T45" fmla="*/ 538 h 1009"/>
                <a:gd name="T46" fmla="*/ 168 w 1008"/>
                <a:gd name="T47" fmla="*/ 471 h 1009"/>
                <a:gd name="T48" fmla="*/ 774 w 1008"/>
                <a:gd name="T49" fmla="*/ 471 h 1009"/>
                <a:gd name="T50" fmla="*/ 774 w 1008"/>
                <a:gd name="T51" fmla="*/ 471 h 1009"/>
                <a:gd name="T52" fmla="*/ 840 w 1008"/>
                <a:gd name="T53" fmla="*/ 471 h 1009"/>
                <a:gd name="T54" fmla="*/ 840 w 1008"/>
                <a:gd name="T55" fmla="*/ 538 h 1009"/>
                <a:gd name="T56" fmla="*/ 774 w 1008"/>
                <a:gd name="T57" fmla="*/ 538 h 1009"/>
                <a:gd name="T58" fmla="*/ 774 w 1008"/>
                <a:gd name="T59" fmla="*/ 471 h 1009"/>
                <a:gd name="T60" fmla="*/ 470 w 1008"/>
                <a:gd name="T61" fmla="*/ 840 h 1009"/>
                <a:gd name="T62" fmla="*/ 470 w 1008"/>
                <a:gd name="T63" fmla="*/ 840 h 1009"/>
                <a:gd name="T64" fmla="*/ 470 w 1008"/>
                <a:gd name="T65" fmla="*/ 775 h 1009"/>
                <a:gd name="T66" fmla="*/ 538 w 1008"/>
                <a:gd name="T67" fmla="*/ 775 h 1009"/>
                <a:gd name="T68" fmla="*/ 538 w 1008"/>
                <a:gd name="T69" fmla="*/ 840 h 1009"/>
                <a:gd name="T70" fmla="*/ 470 w 1008"/>
                <a:gd name="T71" fmla="*/ 840 h 1009"/>
                <a:gd name="T72" fmla="*/ 504 w 1008"/>
                <a:gd name="T73" fmla="*/ 912 h 1009"/>
                <a:gd name="T74" fmla="*/ 504 w 1008"/>
                <a:gd name="T75" fmla="*/ 912 h 1009"/>
                <a:gd name="T76" fmla="*/ 912 w 1008"/>
                <a:gd name="T77" fmla="*/ 504 h 1009"/>
                <a:gd name="T78" fmla="*/ 504 w 1008"/>
                <a:gd name="T79" fmla="*/ 97 h 1009"/>
                <a:gd name="T80" fmla="*/ 96 w 1008"/>
                <a:gd name="T81" fmla="*/ 504 h 1009"/>
                <a:gd name="T82" fmla="*/ 504 w 1008"/>
                <a:gd name="T83" fmla="*/ 912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8" h="1009">
                  <a:moveTo>
                    <a:pt x="504" y="1009"/>
                  </a:moveTo>
                  <a:cubicBezTo>
                    <a:pt x="226" y="1009"/>
                    <a:pt x="0" y="783"/>
                    <a:pt x="0" y="504"/>
                  </a:cubicBezTo>
                  <a:cubicBezTo>
                    <a:pt x="0" y="226"/>
                    <a:pt x="226" y="0"/>
                    <a:pt x="504" y="0"/>
                  </a:cubicBezTo>
                  <a:cubicBezTo>
                    <a:pt x="782" y="0"/>
                    <a:pt x="1008" y="226"/>
                    <a:pt x="1008" y="504"/>
                  </a:cubicBezTo>
                  <a:cubicBezTo>
                    <a:pt x="1008" y="783"/>
                    <a:pt x="782" y="1009"/>
                    <a:pt x="504" y="1009"/>
                  </a:cubicBezTo>
                  <a:close/>
                  <a:moveTo>
                    <a:pt x="725" y="769"/>
                  </a:moveTo>
                  <a:lnTo>
                    <a:pt x="725" y="769"/>
                  </a:lnTo>
                  <a:lnTo>
                    <a:pt x="538" y="586"/>
                  </a:lnTo>
                  <a:cubicBezTo>
                    <a:pt x="528" y="590"/>
                    <a:pt x="516" y="592"/>
                    <a:pt x="504" y="592"/>
                  </a:cubicBezTo>
                  <a:cubicBezTo>
                    <a:pt x="455" y="592"/>
                    <a:pt x="416" y="553"/>
                    <a:pt x="416" y="504"/>
                  </a:cubicBezTo>
                  <a:cubicBezTo>
                    <a:pt x="416" y="474"/>
                    <a:pt x="432" y="447"/>
                    <a:pt x="456" y="431"/>
                  </a:cubicBezTo>
                  <a:lnTo>
                    <a:pt x="456" y="179"/>
                  </a:lnTo>
                  <a:cubicBezTo>
                    <a:pt x="456" y="115"/>
                    <a:pt x="553" y="115"/>
                    <a:pt x="553" y="179"/>
                  </a:cubicBezTo>
                  <a:lnTo>
                    <a:pt x="553" y="431"/>
                  </a:lnTo>
                  <a:cubicBezTo>
                    <a:pt x="576" y="447"/>
                    <a:pt x="592" y="474"/>
                    <a:pt x="592" y="504"/>
                  </a:cubicBezTo>
                  <a:cubicBezTo>
                    <a:pt x="592" y="516"/>
                    <a:pt x="590" y="526"/>
                    <a:pt x="586" y="536"/>
                  </a:cubicBezTo>
                  <a:lnTo>
                    <a:pt x="774" y="719"/>
                  </a:lnTo>
                  <a:cubicBezTo>
                    <a:pt x="806" y="751"/>
                    <a:pt x="758" y="801"/>
                    <a:pt x="725" y="769"/>
                  </a:cubicBezTo>
                  <a:close/>
                  <a:moveTo>
                    <a:pt x="168" y="471"/>
                  </a:moveTo>
                  <a:lnTo>
                    <a:pt x="168" y="471"/>
                  </a:lnTo>
                  <a:lnTo>
                    <a:pt x="234" y="471"/>
                  </a:lnTo>
                  <a:cubicBezTo>
                    <a:pt x="278" y="471"/>
                    <a:pt x="278" y="538"/>
                    <a:pt x="234" y="538"/>
                  </a:cubicBezTo>
                  <a:lnTo>
                    <a:pt x="168" y="538"/>
                  </a:lnTo>
                  <a:cubicBezTo>
                    <a:pt x="123" y="538"/>
                    <a:pt x="123" y="471"/>
                    <a:pt x="168" y="471"/>
                  </a:cubicBezTo>
                  <a:close/>
                  <a:moveTo>
                    <a:pt x="774" y="471"/>
                  </a:moveTo>
                  <a:lnTo>
                    <a:pt x="774" y="471"/>
                  </a:lnTo>
                  <a:lnTo>
                    <a:pt x="840" y="471"/>
                  </a:lnTo>
                  <a:cubicBezTo>
                    <a:pt x="885" y="471"/>
                    <a:pt x="885" y="538"/>
                    <a:pt x="840" y="538"/>
                  </a:cubicBezTo>
                  <a:lnTo>
                    <a:pt x="774" y="538"/>
                  </a:lnTo>
                  <a:cubicBezTo>
                    <a:pt x="730" y="538"/>
                    <a:pt x="730" y="471"/>
                    <a:pt x="774" y="471"/>
                  </a:cubicBezTo>
                  <a:close/>
                  <a:moveTo>
                    <a:pt x="470" y="840"/>
                  </a:moveTo>
                  <a:lnTo>
                    <a:pt x="470" y="840"/>
                  </a:lnTo>
                  <a:lnTo>
                    <a:pt x="470" y="775"/>
                  </a:lnTo>
                  <a:cubicBezTo>
                    <a:pt x="470" y="730"/>
                    <a:pt x="538" y="730"/>
                    <a:pt x="538" y="775"/>
                  </a:cubicBezTo>
                  <a:lnTo>
                    <a:pt x="538" y="840"/>
                  </a:lnTo>
                  <a:cubicBezTo>
                    <a:pt x="538" y="885"/>
                    <a:pt x="470" y="885"/>
                    <a:pt x="470" y="840"/>
                  </a:cubicBezTo>
                  <a:close/>
                  <a:moveTo>
                    <a:pt x="504" y="912"/>
                  </a:moveTo>
                  <a:lnTo>
                    <a:pt x="504" y="912"/>
                  </a:lnTo>
                  <a:cubicBezTo>
                    <a:pt x="729" y="912"/>
                    <a:pt x="912" y="730"/>
                    <a:pt x="912" y="504"/>
                  </a:cubicBezTo>
                  <a:cubicBezTo>
                    <a:pt x="912" y="279"/>
                    <a:pt x="729" y="97"/>
                    <a:pt x="504" y="97"/>
                  </a:cubicBezTo>
                  <a:cubicBezTo>
                    <a:pt x="279" y="97"/>
                    <a:pt x="96" y="279"/>
                    <a:pt x="96" y="504"/>
                  </a:cubicBezTo>
                  <a:cubicBezTo>
                    <a:pt x="96" y="730"/>
                    <a:pt x="279" y="912"/>
                    <a:pt x="504" y="912"/>
                  </a:cubicBezTo>
                  <a:close/>
                </a:path>
              </a:pathLst>
            </a:cu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grpSp>
        <p:nvGrpSpPr>
          <p:cNvPr id="7" name="组合 6"/>
          <p:cNvGrpSpPr/>
          <p:nvPr/>
        </p:nvGrpSpPr>
        <p:grpSpPr>
          <a:xfrm>
            <a:off x="4661223" y="4362024"/>
            <a:ext cx="1466829" cy="1320370"/>
            <a:chOff x="4659635" y="4362024"/>
            <a:chExt cx="1466829" cy="1320370"/>
          </a:xfrm>
        </p:grpSpPr>
        <p:grpSp>
          <p:nvGrpSpPr>
            <p:cNvPr id="73" name="组合 72"/>
            <p:cNvGrpSpPr/>
            <p:nvPr/>
          </p:nvGrpSpPr>
          <p:grpSpPr>
            <a:xfrm rot="1800000">
              <a:off x="4659635" y="4362024"/>
              <a:ext cx="1466829" cy="1320370"/>
              <a:chOff x="7568104" y="1986367"/>
              <a:chExt cx="2509488" cy="2258921"/>
            </a:xfrm>
          </p:grpSpPr>
          <p:sp>
            <p:nvSpPr>
              <p:cNvPr id="74"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75"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29" name="Freeform 12"/>
            <p:cNvSpPr>
              <a:spLocks noEditPoints="1"/>
            </p:cNvSpPr>
            <p:nvPr/>
          </p:nvSpPr>
          <p:spPr bwMode="auto">
            <a:xfrm>
              <a:off x="5093805" y="4801701"/>
              <a:ext cx="598488" cy="446088"/>
            </a:xfrm>
            <a:custGeom>
              <a:avLst/>
              <a:gdLst>
                <a:gd name="T0" fmla="*/ 201 w 983"/>
                <a:gd name="T1" fmla="*/ 386 h 731"/>
                <a:gd name="T2" fmla="*/ 359 w 983"/>
                <a:gd name="T3" fmla="*/ 110 h 731"/>
                <a:gd name="T4" fmla="*/ 398 w 983"/>
                <a:gd name="T5" fmla="*/ 64 h 731"/>
                <a:gd name="T6" fmla="*/ 759 w 983"/>
                <a:gd name="T7" fmla="*/ 93 h 731"/>
                <a:gd name="T8" fmla="*/ 738 w 983"/>
                <a:gd name="T9" fmla="*/ 49 h 731"/>
                <a:gd name="T10" fmla="*/ 821 w 983"/>
                <a:gd name="T11" fmla="*/ 24 h 731"/>
                <a:gd name="T12" fmla="*/ 877 w 983"/>
                <a:gd name="T13" fmla="*/ 27 h 731"/>
                <a:gd name="T14" fmla="*/ 859 w 983"/>
                <a:gd name="T15" fmla="*/ 109 h 731"/>
                <a:gd name="T16" fmla="*/ 830 w 983"/>
                <a:gd name="T17" fmla="*/ 154 h 731"/>
                <a:gd name="T18" fmla="*/ 623 w 983"/>
                <a:gd name="T19" fmla="*/ 344 h 731"/>
                <a:gd name="T20" fmla="*/ 622 w 983"/>
                <a:gd name="T21" fmla="*/ 345 h 731"/>
                <a:gd name="T22" fmla="*/ 952 w 983"/>
                <a:gd name="T23" fmla="*/ 670 h 731"/>
                <a:gd name="T24" fmla="*/ 952 w 983"/>
                <a:gd name="T25" fmla="*/ 731 h 731"/>
                <a:gd name="T26" fmla="*/ 763 w 983"/>
                <a:gd name="T27" fmla="*/ 731 h 731"/>
                <a:gd name="T28" fmla="*/ 558 w 983"/>
                <a:gd name="T29" fmla="*/ 731 h 731"/>
                <a:gd name="T30" fmla="*/ 353 w 983"/>
                <a:gd name="T31" fmla="*/ 731 h 731"/>
                <a:gd name="T32" fmla="*/ 148 w 983"/>
                <a:gd name="T33" fmla="*/ 731 h 731"/>
                <a:gd name="T34" fmla="*/ 0 w 983"/>
                <a:gd name="T35" fmla="*/ 701 h 731"/>
                <a:gd name="T36" fmla="*/ 31 w 983"/>
                <a:gd name="T37" fmla="*/ 0 h 731"/>
                <a:gd name="T38" fmla="*/ 62 w 983"/>
                <a:gd name="T39" fmla="*/ 670 h 731"/>
                <a:gd name="T40" fmla="*/ 148 w 983"/>
                <a:gd name="T41" fmla="*/ 530 h 731"/>
                <a:gd name="T42" fmla="*/ 236 w 983"/>
                <a:gd name="T43" fmla="*/ 499 h 731"/>
                <a:gd name="T44" fmla="*/ 267 w 983"/>
                <a:gd name="T45" fmla="*/ 670 h 731"/>
                <a:gd name="T46" fmla="*/ 353 w 983"/>
                <a:gd name="T47" fmla="*/ 316 h 731"/>
                <a:gd name="T48" fmla="*/ 441 w 983"/>
                <a:gd name="T49" fmla="*/ 286 h 731"/>
                <a:gd name="T50" fmla="*/ 472 w 983"/>
                <a:gd name="T51" fmla="*/ 670 h 731"/>
                <a:gd name="T52" fmla="*/ 558 w 983"/>
                <a:gd name="T53" fmla="*/ 421 h 731"/>
                <a:gd name="T54" fmla="*/ 646 w 983"/>
                <a:gd name="T55" fmla="*/ 390 h 731"/>
                <a:gd name="T56" fmla="*/ 677 w 983"/>
                <a:gd name="T57" fmla="*/ 670 h 731"/>
                <a:gd name="T58" fmla="*/ 763 w 983"/>
                <a:gd name="T59" fmla="*/ 245 h 731"/>
                <a:gd name="T60" fmla="*/ 851 w 983"/>
                <a:gd name="T61" fmla="*/ 214 h 731"/>
                <a:gd name="T62" fmla="*/ 881 w 983"/>
                <a:gd name="T63" fmla="*/ 67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3" h="731">
                  <a:moveTo>
                    <a:pt x="404" y="154"/>
                  </a:moveTo>
                  <a:lnTo>
                    <a:pt x="201" y="386"/>
                  </a:lnTo>
                  <a:lnTo>
                    <a:pt x="153" y="345"/>
                  </a:lnTo>
                  <a:lnTo>
                    <a:pt x="359" y="110"/>
                  </a:lnTo>
                  <a:lnTo>
                    <a:pt x="359" y="110"/>
                  </a:lnTo>
                  <a:lnTo>
                    <a:pt x="398" y="64"/>
                  </a:lnTo>
                  <a:lnTo>
                    <a:pt x="616" y="255"/>
                  </a:lnTo>
                  <a:lnTo>
                    <a:pt x="759" y="93"/>
                  </a:lnTo>
                  <a:lnTo>
                    <a:pt x="734" y="71"/>
                  </a:lnTo>
                  <a:cubicBezTo>
                    <a:pt x="724" y="63"/>
                    <a:pt x="726" y="53"/>
                    <a:pt x="738" y="49"/>
                  </a:cubicBezTo>
                  <a:lnTo>
                    <a:pt x="777" y="37"/>
                  </a:lnTo>
                  <a:cubicBezTo>
                    <a:pt x="789" y="34"/>
                    <a:pt x="809" y="27"/>
                    <a:pt x="821" y="24"/>
                  </a:cubicBezTo>
                  <a:lnTo>
                    <a:pt x="860" y="12"/>
                  </a:lnTo>
                  <a:cubicBezTo>
                    <a:pt x="872" y="8"/>
                    <a:pt x="880" y="15"/>
                    <a:pt x="877" y="27"/>
                  </a:cubicBezTo>
                  <a:lnTo>
                    <a:pt x="869" y="65"/>
                  </a:lnTo>
                  <a:cubicBezTo>
                    <a:pt x="866" y="77"/>
                    <a:pt x="862" y="97"/>
                    <a:pt x="859" y="109"/>
                  </a:cubicBezTo>
                  <a:lnTo>
                    <a:pt x="851" y="147"/>
                  </a:lnTo>
                  <a:cubicBezTo>
                    <a:pt x="849" y="159"/>
                    <a:pt x="839" y="162"/>
                    <a:pt x="830" y="154"/>
                  </a:cubicBezTo>
                  <a:lnTo>
                    <a:pt x="807" y="134"/>
                  </a:lnTo>
                  <a:lnTo>
                    <a:pt x="623" y="344"/>
                  </a:lnTo>
                  <a:lnTo>
                    <a:pt x="623" y="344"/>
                  </a:lnTo>
                  <a:lnTo>
                    <a:pt x="622" y="345"/>
                  </a:lnTo>
                  <a:lnTo>
                    <a:pt x="404" y="154"/>
                  </a:lnTo>
                  <a:close/>
                  <a:moveTo>
                    <a:pt x="952" y="670"/>
                  </a:moveTo>
                  <a:cubicBezTo>
                    <a:pt x="969" y="670"/>
                    <a:pt x="983" y="684"/>
                    <a:pt x="983" y="701"/>
                  </a:cubicBezTo>
                  <a:cubicBezTo>
                    <a:pt x="983" y="718"/>
                    <a:pt x="969" y="731"/>
                    <a:pt x="952" y="731"/>
                  </a:cubicBezTo>
                  <a:lnTo>
                    <a:pt x="881" y="731"/>
                  </a:lnTo>
                  <a:lnTo>
                    <a:pt x="763" y="731"/>
                  </a:lnTo>
                  <a:lnTo>
                    <a:pt x="677" y="731"/>
                  </a:lnTo>
                  <a:lnTo>
                    <a:pt x="558" y="731"/>
                  </a:lnTo>
                  <a:lnTo>
                    <a:pt x="472" y="731"/>
                  </a:lnTo>
                  <a:lnTo>
                    <a:pt x="353" y="731"/>
                  </a:lnTo>
                  <a:lnTo>
                    <a:pt x="267" y="731"/>
                  </a:lnTo>
                  <a:lnTo>
                    <a:pt x="148" y="731"/>
                  </a:lnTo>
                  <a:lnTo>
                    <a:pt x="32" y="731"/>
                  </a:lnTo>
                  <a:cubicBezTo>
                    <a:pt x="14" y="731"/>
                    <a:pt x="0" y="718"/>
                    <a:pt x="0" y="701"/>
                  </a:cubicBezTo>
                  <a:lnTo>
                    <a:pt x="0" y="31"/>
                  </a:lnTo>
                  <a:cubicBezTo>
                    <a:pt x="0" y="14"/>
                    <a:pt x="14" y="0"/>
                    <a:pt x="31" y="0"/>
                  </a:cubicBezTo>
                  <a:cubicBezTo>
                    <a:pt x="48" y="0"/>
                    <a:pt x="62" y="14"/>
                    <a:pt x="62" y="31"/>
                  </a:cubicBezTo>
                  <a:lnTo>
                    <a:pt x="62" y="670"/>
                  </a:lnTo>
                  <a:lnTo>
                    <a:pt x="148" y="670"/>
                  </a:lnTo>
                  <a:lnTo>
                    <a:pt x="148" y="530"/>
                  </a:lnTo>
                  <a:cubicBezTo>
                    <a:pt x="148" y="513"/>
                    <a:pt x="162" y="499"/>
                    <a:pt x="179" y="499"/>
                  </a:cubicBezTo>
                  <a:lnTo>
                    <a:pt x="236" y="499"/>
                  </a:lnTo>
                  <a:cubicBezTo>
                    <a:pt x="253" y="499"/>
                    <a:pt x="267" y="513"/>
                    <a:pt x="267" y="530"/>
                  </a:cubicBezTo>
                  <a:lnTo>
                    <a:pt x="267" y="670"/>
                  </a:lnTo>
                  <a:lnTo>
                    <a:pt x="353" y="670"/>
                  </a:lnTo>
                  <a:lnTo>
                    <a:pt x="353" y="316"/>
                  </a:lnTo>
                  <a:cubicBezTo>
                    <a:pt x="353" y="299"/>
                    <a:pt x="367" y="286"/>
                    <a:pt x="384" y="286"/>
                  </a:cubicBezTo>
                  <a:lnTo>
                    <a:pt x="441" y="286"/>
                  </a:lnTo>
                  <a:cubicBezTo>
                    <a:pt x="458" y="286"/>
                    <a:pt x="472" y="299"/>
                    <a:pt x="472" y="316"/>
                  </a:cubicBezTo>
                  <a:lnTo>
                    <a:pt x="472" y="670"/>
                  </a:lnTo>
                  <a:lnTo>
                    <a:pt x="558" y="670"/>
                  </a:lnTo>
                  <a:lnTo>
                    <a:pt x="558" y="421"/>
                  </a:lnTo>
                  <a:cubicBezTo>
                    <a:pt x="558" y="404"/>
                    <a:pt x="572" y="390"/>
                    <a:pt x="589" y="390"/>
                  </a:cubicBezTo>
                  <a:lnTo>
                    <a:pt x="646" y="390"/>
                  </a:lnTo>
                  <a:cubicBezTo>
                    <a:pt x="663" y="390"/>
                    <a:pt x="677" y="404"/>
                    <a:pt x="677" y="421"/>
                  </a:cubicBezTo>
                  <a:lnTo>
                    <a:pt x="677" y="670"/>
                  </a:lnTo>
                  <a:lnTo>
                    <a:pt x="763" y="670"/>
                  </a:lnTo>
                  <a:lnTo>
                    <a:pt x="763" y="245"/>
                  </a:lnTo>
                  <a:cubicBezTo>
                    <a:pt x="763" y="228"/>
                    <a:pt x="776" y="214"/>
                    <a:pt x="793" y="214"/>
                  </a:cubicBezTo>
                  <a:lnTo>
                    <a:pt x="851" y="214"/>
                  </a:lnTo>
                  <a:cubicBezTo>
                    <a:pt x="868" y="214"/>
                    <a:pt x="881" y="228"/>
                    <a:pt x="881" y="245"/>
                  </a:cubicBezTo>
                  <a:lnTo>
                    <a:pt x="881" y="670"/>
                  </a:lnTo>
                  <a:lnTo>
                    <a:pt x="952" y="670"/>
                  </a:lnTo>
                  <a:close/>
                </a:path>
              </a:pathLst>
            </a:cu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grpSp>
        <p:nvGrpSpPr>
          <p:cNvPr id="3" name="组合 2"/>
          <p:cNvGrpSpPr/>
          <p:nvPr/>
        </p:nvGrpSpPr>
        <p:grpSpPr>
          <a:xfrm>
            <a:off x="4661223" y="1881677"/>
            <a:ext cx="1466829" cy="1320370"/>
            <a:chOff x="4659635" y="1881677"/>
            <a:chExt cx="1466829" cy="1320370"/>
          </a:xfrm>
        </p:grpSpPr>
        <p:grpSp>
          <p:nvGrpSpPr>
            <p:cNvPr id="61" name="组合 60"/>
            <p:cNvGrpSpPr/>
            <p:nvPr/>
          </p:nvGrpSpPr>
          <p:grpSpPr>
            <a:xfrm rot="1800000">
              <a:off x="4659635" y="1881677"/>
              <a:ext cx="1466829" cy="1320370"/>
              <a:chOff x="7568104" y="1986367"/>
              <a:chExt cx="2509488" cy="2258921"/>
            </a:xfrm>
          </p:grpSpPr>
          <p:sp>
            <p:nvSpPr>
              <p:cNvPr id="62"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63"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35" name="Freeform 14"/>
            <p:cNvSpPr>
              <a:spLocks noEditPoints="1"/>
            </p:cNvSpPr>
            <p:nvPr/>
          </p:nvSpPr>
          <p:spPr bwMode="auto">
            <a:xfrm>
              <a:off x="5149068" y="2177419"/>
              <a:ext cx="484039" cy="660529"/>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grpSp>
        <p:nvGrpSpPr>
          <p:cNvPr id="4" name="组合 3"/>
          <p:cNvGrpSpPr/>
          <p:nvPr/>
        </p:nvGrpSpPr>
        <p:grpSpPr>
          <a:xfrm>
            <a:off x="6090457" y="1881677"/>
            <a:ext cx="1466829" cy="1320370"/>
            <a:chOff x="6088869" y="1881677"/>
            <a:chExt cx="1466829" cy="1320370"/>
          </a:xfrm>
        </p:grpSpPr>
        <p:grpSp>
          <p:nvGrpSpPr>
            <p:cNvPr id="64" name="组合 63"/>
            <p:cNvGrpSpPr/>
            <p:nvPr/>
          </p:nvGrpSpPr>
          <p:grpSpPr>
            <a:xfrm rot="1800000">
              <a:off x="6088869" y="1881677"/>
              <a:ext cx="1466829" cy="1320370"/>
              <a:chOff x="7568104" y="1986367"/>
              <a:chExt cx="2509488" cy="2258921"/>
            </a:xfrm>
          </p:grpSpPr>
          <p:sp>
            <p:nvSpPr>
              <p:cNvPr id="65"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66"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38" name="Freeform 15"/>
            <p:cNvSpPr>
              <a:spLocks noEditPoints="1"/>
            </p:cNvSpPr>
            <p:nvPr/>
          </p:nvSpPr>
          <p:spPr bwMode="auto">
            <a:xfrm>
              <a:off x="6501367" y="2283570"/>
              <a:ext cx="641831" cy="549933"/>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grpSp>
        <p:nvGrpSpPr>
          <p:cNvPr id="5" name="组合 4"/>
          <p:cNvGrpSpPr/>
          <p:nvPr/>
        </p:nvGrpSpPr>
        <p:grpSpPr>
          <a:xfrm>
            <a:off x="6807351" y="3111763"/>
            <a:ext cx="1466829" cy="1320370"/>
            <a:chOff x="6805763" y="3111763"/>
            <a:chExt cx="1466829" cy="1320370"/>
          </a:xfrm>
        </p:grpSpPr>
        <p:grpSp>
          <p:nvGrpSpPr>
            <p:cNvPr id="67" name="组合 66"/>
            <p:cNvGrpSpPr/>
            <p:nvPr/>
          </p:nvGrpSpPr>
          <p:grpSpPr>
            <a:xfrm rot="1800000">
              <a:off x="6805763" y="3111763"/>
              <a:ext cx="1466829" cy="1320370"/>
              <a:chOff x="7568104" y="1986367"/>
              <a:chExt cx="2509488" cy="2258921"/>
            </a:xfrm>
          </p:grpSpPr>
          <p:sp>
            <p:nvSpPr>
              <p:cNvPr id="68"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69"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32" name="Freeform 13"/>
            <p:cNvSpPr>
              <a:spLocks noEditPoints="1"/>
            </p:cNvSpPr>
            <p:nvPr/>
          </p:nvSpPr>
          <p:spPr bwMode="auto">
            <a:xfrm>
              <a:off x="7259252" y="3484907"/>
              <a:ext cx="586312" cy="578718"/>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chemeClr val="accent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grpSp>
        <p:nvGrpSpPr>
          <p:cNvPr id="8" name="组合 7"/>
          <p:cNvGrpSpPr/>
          <p:nvPr/>
        </p:nvGrpSpPr>
        <p:grpSpPr>
          <a:xfrm>
            <a:off x="6090457" y="4362024"/>
            <a:ext cx="1466829" cy="1320370"/>
            <a:chOff x="6088869" y="4362024"/>
            <a:chExt cx="1466829" cy="1320370"/>
          </a:xfrm>
        </p:grpSpPr>
        <p:grpSp>
          <p:nvGrpSpPr>
            <p:cNvPr id="76" name="组合 75"/>
            <p:cNvGrpSpPr/>
            <p:nvPr/>
          </p:nvGrpSpPr>
          <p:grpSpPr>
            <a:xfrm rot="1800000">
              <a:off x="6088869" y="4362024"/>
              <a:ext cx="1466829" cy="1320370"/>
              <a:chOff x="7568104" y="1986367"/>
              <a:chExt cx="2509488" cy="2258921"/>
            </a:xfrm>
          </p:grpSpPr>
          <p:sp>
            <p:nvSpPr>
              <p:cNvPr id="77" name="Freeform 5"/>
              <p:cNvSpPr/>
              <p:nvPr/>
            </p:nvSpPr>
            <p:spPr bwMode="auto">
              <a:xfrm>
                <a:off x="7568104" y="1986367"/>
                <a:ext cx="2509488" cy="2258921"/>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78" name="Freeform 5"/>
              <p:cNvSpPr/>
              <p:nvPr/>
            </p:nvSpPr>
            <p:spPr bwMode="auto">
              <a:xfrm>
                <a:off x="7599645" y="2014758"/>
                <a:ext cx="2446406" cy="2202138"/>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42" name="Freeform 16"/>
            <p:cNvSpPr>
              <a:spLocks noEditPoints="1"/>
            </p:cNvSpPr>
            <p:nvPr/>
          </p:nvSpPr>
          <p:spPr bwMode="auto">
            <a:xfrm>
              <a:off x="6475143" y="4749849"/>
              <a:ext cx="700977" cy="559007"/>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46" name="TextBox 45"/>
          <p:cNvSpPr txBox="1"/>
          <p:nvPr/>
        </p:nvSpPr>
        <p:spPr>
          <a:xfrm>
            <a:off x="2373854" y="1917963"/>
            <a:ext cx="1997346" cy="492443"/>
          </a:xfrm>
          <a:prstGeom prst="rect">
            <a:avLst/>
          </a:prstGeom>
          <a:noFill/>
        </p:spPr>
        <p:txBody>
          <a:bodyPr wrap="square" rtlCol="0">
            <a:spAutoFit/>
          </a:bodyPr>
          <a:lstStyle>
            <a:defPPr>
              <a:defRPr lang="zh-CN"/>
            </a:defPPr>
            <a:lvl1pPr algn="ctr">
              <a:defRPr sz="24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nSpc>
                <a:spcPct val="130000"/>
              </a:lnSpc>
            </a:pPr>
            <a:r>
              <a:rPr lang="zh-CN" altLang="en-US" sz="2000" dirty="0">
                <a:solidFill>
                  <a:schemeClr val="tx1">
                    <a:lumMod val="65000"/>
                    <a:lumOff val="35000"/>
                  </a:schemeClr>
                </a:solidFill>
                <a:ea typeface="张海山锐线体简" panose="02000000000000000000" pitchFamily="2" charset="-122"/>
              </a:rPr>
              <a:t>添加标题</a:t>
            </a:r>
          </a:p>
        </p:txBody>
      </p:sp>
      <p:sp>
        <p:nvSpPr>
          <p:cNvPr id="47" name="TextBox 46"/>
          <p:cNvSpPr txBox="1"/>
          <p:nvPr/>
        </p:nvSpPr>
        <p:spPr>
          <a:xfrm>
            <a:off x="1633690" y="2311389"/>
            <a:ext cx="2714605" cy="523220"/>
          </a:xfrm>
          <a:prstGeom prst="rect">
            <a:avLst/>
          </a:prstGeom>
          <a:noFill/>
        </p:spPr>
        <p:txBody>
          <a:bodyPr wrap="square" rtlCol="0">
            <a:spAutoFit/>
          </a:bodyPr>
          <a:lstStyle/>
          <a:p>
            <a:pPr algn="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请在这里输入段落文本内容请在这里输入段落文本内容</a:t>
            </a:r>
          </a:p>
        </p:txBody>
      </p:sp>
      <p:sp>
        <p:nvSpPr>
          <p:cNvPr id="48" name="TextBox 47"/>
          <p:cNvSpPr txBox="1"/>
          <p:nvPr/>
        </p:nvSpPr>
        <p:spPr>
          <a:xfrm>
            <a:off x="7795970" y="1917963"/>
            <a:ext cx="1997346" cy="492443"/>
          </a:xfrm>
          <a:prstGeom prst="rect">
            <a:avLst/>
          </a:prstGeom>
          <a:noFill/>
        </p:spPr>
        <p:txBody>
          <a:bodyPr wrap="square" rtlCol="0">
            <a:spAutoFit/>
          </a:bodyPr>
          <a:lstStyle>
            <a:defPPr>
              <a:defRPr lang="zh-CN"/>
            </a:defPPr>
            <a:lvl1pPr algn="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gn="l">
              <a:lnSpc>
                <a:spcPct val="130000"/>
              </a:lnSpc>
            </a:pPr>
            <a:r>
              <a:rPr lang="zh-CN" altLang="en-US" dirty="0">
                <a:solidFill>
                  <a:schemeClr val="tx1">
                    <a:lumMod val="65000"/>
                    <a:lumOff val="35000"/>
                  </a:schemeClr>
                </a:solidFill>
                <a:ea typeface="张海山锐线体简" panose="02000000000000000000" pitchFamily="2" charset="-122"/>
              </a:rPr>
              <a:t>添加标题</a:t>
            </a:r>
          </a:p>
        </p:txBody>
      </p:sp>
      <p:sp>
        <p:nvSpPr>
          <p:cNvPr id="49" name="TextBox 48"/>
          <p:cNvSpPr txBox="1"/>
          <p:nvPr/>
        </p:nvSpPr>
        <p:spPr>
          <a:xfrm>
            <a:off x="7803926" y="2311389"/>
            <a:ext cx="2714605" cy="523220"/>
          </a:xfrm>
          <a:prstGeom prst="rect">
            <a:avLst/>
          </a:prstGeom>
          <a:noFill/>
        </p:spPr>
        <p:txBody>
          <a:bodyPr wrap="square" rtlCol="0">
            <a:spAutoFit/>
          </a:bodyPr>
          <a:lstStyle/>
          <a:p>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请在这里输入段落文本内容请在这里输入段落文本内容</a:t>
            </a:r>
          </a:p>
        </p:txBody>
      </p:sp>
      <p:sp>
        <p:nvSpPr>
          <p:cNvPr id="50" name="TextBox 49"/>
          <p:cNvSpPr txBox="1"/>
          <p:nvPr/>
        </p:nvSpPr>
        <p:spPr>
          <a:xfrm>
            <a:off x="8489653" y="3321094"/>
            <a:ext cx="1997346" cy="492443"/>
          </a:xfrm>
          <a:prstGeom prst="rect">
            <a:avLst/>
          </a:prstGeom>
          <a:noFill/>
        </p:spPr>
        <p:txBody>
          <a:bodyPr wrap="square" rtlCol="0">
            <a:spAutoFit/>
          </a:bodyPr>
          <a:lstStyle>
            <a:defPPr>
              <a:defRPr lang="zh-CN"/>
            </a:defPPr>
            <a:lvl1pP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nSpc>
                <a:spcPct val="130000"/>
              </a:lnSpc>
            </a:pPr>
            <a:r>
              <a:rPr lang="zh-CN" altLang="en-US" dirty="0">
                <a:solidFill>
                  <a:schemeClr val="tx1">
                    <a:lumMod val="65000"/>
                    <a:lumOff val="35000"/>
                  </a:schemeClr>
                </a:solidFill>
                <a:ea typeface="张海山锐线体简" panose="02000000000000000000" pitchFamily="2" charset="-122"/>
              </a:rPr>
              <a:t>添加标题</a:t>
            </a:r>
          </a:p>
        </p:txBody>
      </p:sp>
      <p:sp>
        <p:nvSpPr>
          <p:cNvPr id="51" name="TextBox 50"/>
          <p:cNvSpPr txBox="1"/>
          <p:nvPr/>
        </p:nvSpPr>
        <p:spPr>
          <a:xfrm>
            <a:off x="8497609" y="3714520"/>
            <a:ext cx="2714605" cy="523220"/>
          </a:xfrm>
          <a:prstGeom prst="rect">
            <a:avLst/>
          </a:prstGeom>
          <a:noFill/>
        </p:spPr>
        <p:txBody>
          <a:bodyPr wrap="square" rtlCol="0">
            <a:spAutoFit/>
          </a:bodyPr>
          <a:lstStyle/>
          <a:p>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请在这里输入段落文本内容请在这里输入段落文本内容</a:t>
            </a:r>
          </a:p>
        </p:txBody>
      </p:sp>
      <p:sp>
        <p:nvSpPr>
          <p:cNvPr id="53" name="TextBox 52"/>
          <p:cNvSpPr txBox="1"/>
          <p:nvPr/>
        </p:nvSpPr>
        <p:spPr>
          <a:xfrm>
            <a:off x="7764439" y="4661163"/>
            <a:ext cx="1997346" cy="492443"/>
          </a:xfrm>
          <a:prstGeom prst="rect">
            <a:avLst/>
          </a:prstGeom>
          <a:noFill/>
        </p:spPr>
        <p:txBody>
          <a:bodyPr wrap="square" rtlCol="0">
            <a:spAutoFit/>
          </a:bodyPr>
          <a:lstStyle>
            <a:defPPr>
              <a:defRPr lang="zh-CN"/>
            </a:defPPr>
            <a:lvl1pP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nSpc>
                <a:spcPct val="130000"/>
              </a:lnSpc>
            </a:pPr>
            <a:r>
              <a:rPr lang="zh-CN" altLang="en-US" dirty="0">
                <a:solidFill>
                  <a:schemeClr val="tx1">
                    <a:lumMod val="65000"/>
                    <a:lumOff val="35000"/>
                  </a:schemeClr>
                </a:solidFill>
                <a:ea typeface="张海山锐线体简" panose="02000000000000000000" pitchFamily="2" charset="-122"/>
              </a:rPr>
              <a:t>添加标题</a:t>
            </a:r>
          </a:p>
        </p:txBody>
      </p:sp>
      <p:sp>
        <p:nvSpPr>
          <p:cNvPr id="54" name="TextBox 53"/>
          <p:cNvSpPr txBox="1"/>
          <p:nvPr/>
        </p:nvSpPr>
        <p:spPr>
          <a:xfrm>
            <a:off x="7772395" y="5054589"/>
            <a:ext cx="2714605" cy="523220"/>
          </a:xfrm>
          <a:prstGeom prst="rect">
            <a:avLst/>
          </a:prstGeom>
          <a:noFill/>
        </p:spPr>
        <p:txBody>
          <a:bodyPr wrap="square" rtlCol="0">
            <a:spAutoFit/>
          </a:bodyPr>
          <a:lstStyle/>
          <a:p>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请在这里输入段落文本内容请在这里输入段落文本内容</a:t>
            </a:r>
          </a:p>
        </p:txBody>
      </p:sp>
      <p:sp>
        <p:nvSpPr>
          <p:cNvPr id="55" name="TextBox 54"/>
          <p:cNvSpPr txBox="1"/>
          <p:nvPr/>
        </p:nvSpPr>
        <p:spPr>
          <a:xfrm>
            <a:off x="2499979" y="4676929"/>
            <a:ext cx="1997346" cy="492443"/>
          </a:xfrm>
          <a:prstGeom prst="rect">
            <a:avLst/>
          </a:prstGeom>
          <a:noFill/>
        </p:spPr>
        <p:txBody>
          <a:bodyPr wrap="square" rtlCol="0">
            <a:spAutoFit/>
          </a:bodyPr>
          <a:lstStyle>
            <a:defPPr>
              <a:defRPr lang="zh-CN"/>
            </a:defPPr>
            <a:lvl1pPr algn="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nSpc>
                <a:spcPct val="130000"/>
              </a:lnSpc>
            </a:pPr>
            <a:r>
              <a:rPr lang="zh-CN" altLang="en-US" dirty="0">
                <a:solidFill>
                  <a:schemeClr val="tx1">
                    <a:lumMod val="65000"/>
                    <a:lumOff val="35000"/>
                  </a:schemeClr>
                </a:solidFill>
                <a:ea typeface="张海山锐线体简" panose="02000000000000000000" pitchFamily="2" charset="-122"/>
              </a:rPr>
              <a:t>添加标题</a:t>
            </a:r>
          </a:p>
        </p:txBody>
      </p:sp>
      <p:sp>
        <p:nvSpPr>
          <p:cNvPr id="57" name="TextBox 56"/>
          <p:cNvSpPr txBox="1"/>
          <p:nvPr/>
        </p:nvSpPr>
        <p:spPr>
          <a:xfrm>
            <a:off x="1759815" y="5070355"/>
            <a:ext cx="2714605" cy="523220"/>
          </a:xfrm>
          <a:prstGeom prst="rect">
            <a:avLst/>
          </a:prstGeom>
          <a:noFill/>
        </p:spPr>
        <p:txBody>
          <a:bodyPr wrap="square" rtlCol="0">
            <a:spAutoFit/>
          </a:bodyPr>
          <a:lstStyle/>
          <a:p>
            <a:pPr algn="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请在这里输入段落文本内容请在这里输入段落文本内容</a:t>
            </a:r>
          </a:p>
        </p:txBody>
      </p:sp>
      <p:sp>
        <p:nvSpPr>
          <p:cNvPr id="58" name="TextBox 57"/>
          <p:cNvSpPr txBox="1"/>
          <p:nvPr/>
        </p:nvSpPr>
        <p:spPr>
          <a:xfrm>
            <a:off x="1853593" y="3321095"/>
            <a:ext cx="1997346" cy="492443"/>
          </a:xfrm>
          <a:prstGeom prst="rect">
            <a:avLst/>
          </a:prstGeom>
          <a:noFill/>
        </p:spPr>
        <p:txBody>
          <a:bodyPr wrap="square" rtlCol="0">
            <a:spAutoFit/>
          </a:bodyPr>
          <a:lstStyle>
            <a:defPPr>
              <a:defRPr lang="zh-CN"/>
            </a:defPPr>
            <a:lvl1pPr algn="r">
              <a:defRPr sz="2000" b="1">
                <a:gradFill>
                  <a:gsLst>
                    <a:gs pos="1000">
                      <a:srgbClr val="4EE4D2"/>
                    </a:gs>
                    <a:gs pos="100000">
                      <a:srgbClr val="0070C0"/>
                    </a:gs>
                  </a:gsLst>
                  <a:lin ang="2700000" scaled="0"/>
                </a:gradFill>
                <a:latin typeface="微软雅黑" panose="020B0503020204020204" pitchFamily="34" charset="-122"/>
                <a:ea typeface="微软雅黑" panose="020B0503020204020204" pitchFamily="34" charset="-122"/>
              </a:defRPr>
            </a:lvl1pPr>
          </a:lstStyle>
          <a:p>
            <a:pPr>
              <a:lnSpc>
                <a:spcPct val="130000"/>
              </a:lnSpc>
            </a:pPr>
            <a:r>
              <a:rPr lang="zh-CN" altLang="en-US" dirty="0">
                <a:solidFill>
                  <a:schemeClr val="tx1">
                    <a:lumMod val="65000"/>
                    <a:lumOff val="35000"/>
                  </a:schemeClr>
                </a:solidFill>
                <a:ea typeface="张海山锐线体简" panose="02000000000000000000" pitchFamily="2" charset="-122"/>
              </a:rPr>
              <a:t>添加标题</a:t>
            </a:r>
          </a:p>
        </p:txBody>
      </p:sp>
      <p:sp>
        <p:nvSpPr>
          <p:cNvPr id="59" name="TextBox 58"/>
          <p:cNvSpPr txBox="1"/>
          <p:nvPr/>
        </p:nvSpPr>
        <p:spPr>
          <a:xfrm>
            <a:off x="1113429" y="3714521"/>
            <a:ext cx="2714605" cy="523220"/>
          </a:xfrm>
          <a:prstGeom prst="rect">
            <a:avLst/>
          </a:prstGeom>
          <a:noFill/>
        </p:spPr>
        <p:txBody>
          <a:bodyPr wrap="square" rtlCol="0">
            <a:spAutoFit/>
          </a:bodyPr>
          <a:lstStyle/>
          <a:p>
            <a:pPr algn="r"/>
            <a:r>
              <a:rPr lang="zh-CN" altLang="en-US" sz="1400" dirty="0">
                <a:solidFill>
                  <a:schemeClr val="tx1">
                    <a:lumMod val="65000"/>
                    <a:lumOff val="35000"/>
                  </a:schemeClr>
                </a:solidFill>
                <a:latin typeface="张海山锐线体简" panose="02000000000000000000" pitchFamily="2" charset="-122"/>
                <a:ea typeface="张海山锐线体简" panose="02000000000000000000" pitchFamily="2" charset="-122"/>
              </a:rPr>
              <a:t>请在这里输入段落文本内容请在这里输入段落文本内容</a:t>
            </a:r>
          </a:p>
        </p:txBody>
      </p:sp>
      <p:sp>
        <p:nvSpPr>
          <p:cNvPr id="60" name="Freeform 39"/>
          <p:cNvSpPr>
            <a:spLocks noEditPoints="1"/>
          </p:cNvSpPr>
          <p:nvPr/>
        </p:nvSpPr>
        <p:spPr bwMode="auto">
          <a:xfrm flipH="1">
            <a:off x="10486999" y="4402944"/>
            <a:ext cx="626556" cy="1858042"/>
          </a:xfrm>
          <a:custGeom>
            <a:avLst/>
            <a:gdLst>
              <a:gd name="T0" fmla="*/ 150 w 175"/>
              <a:gd name="T1" fmla="*/ 476 h 519"/>
              <a:gd name="T2" fmla="*/ 138 w 175"/>
              <a:gd name="T3" fmla="*/ 459 h 519"/>
              <a:gd name="T4" fmla="*/ 144 w 175"/>
              <a:gd name="T5" fmla="*/ 444 h 519"/>
              <a:gd name="T6" fmla="*/ 132 w 175"/>
              <a:gd name="T7" fmla="*/ 286 h 519"/>
              <a:gd name="T8" fmla="*/ 121 w 175"/>
              <a:gd name="T9" fmla="*/ 216 h 519"/>
              <a:gd name="T10" fmla="*/ 126 w 175"/>
              <a:gd name="T11" fmla="*/ 205 h 519"/>
              <a:gd name="T12" fmla="*/ 136 w 175"/>
              <a:gd name="T13" fmla="*/ 214 h 519"/>
              <a:gd name="T14" fmla="*/ 150 w 175"/>
              <a:gd name="T15" fmla="*/ 200 h 519"/>
              <a:gd name="T16" fmla="*/ 148 w 175"/>
              <a:gd name="T17" fmla="*/ 183 h 519"/>
              <a:gd name="T18" fmla="*/ 147 w 175"/>
              <a:gd name="T19" fmla="*/ 175 h 519"/>
              <a:gd name="T20" fmla="*/ 172 w 175"/>
              <a:gd name="T21" fmla="*/ 142 h 519"/>
              <a:gd name="T22" fmla="*/ 130 w 175"/>
              <a:gd name="T23" fmla="*/ 119 h 519"/>
              <a:gd name="T24" fmla="*/ 117 w 175"/>
              <a:gd name="T25" fmla="*/ 99 h 519"/>
              <a:gd name="T26" fmla="*/ 92 w 175"/>
              <a:gd name="T27" fmla="*/ 87 h 519"/>
              <a:gd name="T28" fmla="*/ 94 w 175"/>
              <a:gd name="T29" fmla="*/ 113 h 519"/>
              <a:gd name="T30" fmla="*/ 89 w 175"/>
              <a:gd name="T31" fmla="*/ 92 h 519"/>
              <a:gd name="T32" fmla="*/ 87 w 175"/>
              <a:gd name="T33" fmla="*/ 82 h 519"/>
              <a:gd name="T34" fmla="*/ 95 w 175"/>
              <a:gd name="T35" fmla="*/ 78 h 519"/>
              <a:gd name="T36" fmla="*/ 109 w 175"/>
              <a:gd name="T37" fmla="*/ 54 h 519"/>
              <a:gd name="T38" fmla="*/ 116 w 175"/>
              <a:gd name="T39" fmla="*/ 31 h 519"/>
              <a:gd name="T40" fmla="*/ 117 w 175"/>
              <a:gd name="T41" fmla="*/ 16 h 519"/>
              <a:gd name="T42" fmla="*/ 110 w 175"/>
              <a:gd name="T43" fmla="*/ 11 h 519"/>
              <a:gd name="T44" fmla="*/ 99 w 175"/>
              <a:gd name="T45" fmla="*/ 4 h 519"/>
              <a:gd name="T46" fmla="*/ 89 w 175"/>
              <a:gd name="T47" fmla="*/ 0 h 519"/>
              <a:gd name="T48" fmla="*/ 72 w 175"/>
              <a:gd name="T49" fmla="*/ 10 h 519"/>
              <a:gd name="T50" fmla="*/ 63 w 175"/>
              <a:gd name="T51" fmla="*/ 31 h 519"/>
              <a:gd name="T52" fmla="*/ 63 w 175"/>
              <a:gd name="T53" fmla="*/ 55 h 519"/>
              <a:gd name="T54" fmla="*/ 78 w 175"/>
              <a:gd name="T55" fmla="*/ 81 h 519"/>
              <a:gd name="T56" fmla="*/ 83 w 175"/>
              <a:gd name="T57" fmla="*/ 97 h 519"/>
              <a:gd name="T58" fmla="*/ 62 w 175"/>
              <a:gd name="T59" fmla="*/ 80 h 519"/>
              <a:gd name="T60" fmla="*/ 53 w 175"/>
              <a:gd name="T61" fmla="*/ 69 h 519"/>
              <a:gd name="T62" fmla="*/ 39 w 175"/>
              <a:gd name="T63" fmla="*/ 79 h 519"/>
              <a:gd name="T64" fmla="*/ 2 w 175"/>
              <a:gd name="T65" fmla="*/ 100 h 519"/>
              <a:gd name="T66" fmla="*/ 4 w 175"/>
              <a:gd name="T67" fmla="*/ 157 h 519"/>
              <a:gd name="T68" fmla="*/ 23 w 175"/>
              <a:gd name="T69" fmla="*/ 194 h 519"/>
              <a:gd name="T70" fmla="*/ 21 w 175"/>
              <a:gd name="T71" fmla="*/ 234 h 519"/>
              <a:gd name="T72" fmla="*/ 20 w 175"/>
              <a:gd name="T73" fmla="*/ 298 h 519"/>
              <a:gd name="T74" fmla="*/ 21 w 175"/>
              <a:gd name="T75" fmla="*/ 430 h 519"/>
              <a:gd name="T76" fmla="*/ 28 w 175"/>
              <a:gd name="T77" fmla="*/ 468 h 519"/>
              <a:gd name="T78" fmla="*/ 32 w 175"/>
              <a:gd name="T79" fmla="*/ 490 h 519"/>
              <a:gd name="T80" fmla="*/ 38 w 175"/>
              <a:gd name="T81" fmla="*/ 506 h 519"/>
              <a:gd name="T82" fmla="*/ 71 w 175"/>
              <a:gd name="T83" fmla="*/ 517 h 519"/>
              <a:gd name="T84" fmla="*/ 71 w 175"/>
              <a:gd name="T85" fmla="*/ 503 h 519"/>
              <a:gd name="T86" fmla="*/ 61 w 175"/>
              <a:gd name="T87" fmla="*/ 482 h 519"/>
              <a:gd name="T88" fmla="*/ 66 w 175"/>
              <a:gd name="T89" fmla="*/ 469 h 519"/>
              <a:gd name="T90" fmla="*/ 61 w 175"/>
              <a:gd name="T91" fmla="*/ 434 h 519"/>
              <a:gd name="T92" fmla="*/ 56 w 175"/>
              <a:gd name="T93" fmla="*/ 408 h 519"/>
              <a:gd name="T94" fmla="*/ 86 w 175"/>
              <a:gd name="T95" fmla="*/ 378 h 519"/>
              <a:gd name="T96" fmla="*/ 104 w 175"/>
              <a:gd name="T97" fmla="*/ 468 h 519"/>
              <a:gd name="T98" fmla="*/ 105 w 175"/>
              <a:gd name="T99" fmla="*/ 485 h 519"/>
              <a:gd name="T100" fmla="*/ 131 w 175"/>
              <a:gd name="T101" fmla="*/ 489 h 519"/>
              <a:gd name="T102" fmla="*/ 170 w 175"/>
              <a:gd name="T103" fmla="*/ 499 h 519"/>
              <a:gd name="T104" fmla="*/ 170 w 175"/>
              <a:gd name="T105" fmla="*/ 146 h 519"/>
              <a:gd name="T106" fmla="*/ 140 w 175"/>
              <a:gd name="T107" fmla="*/ 169 h 519"/>
              <a:gd name="T108" fmla="*/ 135 w 175"/>
              <a:gd name="T109" fmla="*/ 176 h 519"/>
              <a:gd name="T110" fmla="*/ 130 w 175"/>
              <a:gd name="T111" fmla="*/ 175 h 519"/>
              <a:gd name="T112" fmla="*/ 115 w 175"/>
              <a:gd name="T113" fmla="*/ 178 h 519"/>
              <a:gd name="T114" fmla="*/ 115 w 175"/>
              <a:gd name="T115" fmla="*/ 187 h 519"/>
              <a:gd name="T116" fmla="*/ 120 w 175"/>
              <a:gd name="T117" fmla="*/ 194 h 519"/>
              <a:gd name="T118" fmla="*/ 113 w 175"/>
              <a:gd name="T119" fmla="*/ 203 h 519"/>
              <a:gd name="T120" fmla="*/ 66 w 175"/>
              <a:gd name="T121" fmla="*/ 201 h 519"/>
              <a:gd name="T122" fmla="*/ 122 w 175"/>
              <a:gd name="T123" fmla="*/ 138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519">
                <a:moveTo>
                  <a:pt x="173" y="491"/>
                </a:moveTo>
                <a:lnTo>
                  <a:pt x="173" y="491"/>
                </a:lnTo>
                <a:lnTo>
                  <a:pt x="172" y="489"/>
                </a:lnTo>
                <a:lnTo>
                  <a:pt x="172" y="489"/>
                </a:lnTo>
                <a:lnTo>
                  <a:pt x="164" y="484"/>
                </a:lnTo>
                <a:lnTo>
                  <a:pt x="164" y="484"/>
                </a:lnTo>
                <a:lnTo>
                  <a:pt x="157" y="480"/>
                </a:lnTo>
                <a:lnTo>
                  <a:pt x="157" y="480"/>
                </a:lnTo>
                <a:lnTo>
                  <a:pt x="150" y="476"/>
                </a:lnTo>
                <a:lnTo>
                  <a:pt x="150" y="476"/>
                </a:lnTo>
                <a:lnTo>
                  <a:pt x="148" y="473"/>
                </a:lnTo>
                <a:lnTo>
                  <a:pt x="148" y="473"/>
                </a:lnTo>
                <a:lnTo>
                  <a:pt x="144" y="470"/>
                </a:lnTo>
                <a:lnTo>
                  <a:pt x="145" y="469"/>
                </a:lnTo>
                <a:lnTo>
                  <a:pt x="145" y="469"/>
                </a:lnTo>
                <a:lnTo>
                  <a:pt x="141" y="466"/>
                </a:lnTo>
                <a:lnTo>
                  <a:pt x="141" y="466"/>
                </a:lnTo>
                <a:lnTo>
                  <a:pt x="140" y="462"/>
                </a:lnTo>
                <a:lnTo>
                  <a:pt x="140" y="462"/>
                </a:lnTo>
                <a:lnTo>
                  <a:pt x="138" y="459"/>
                </a:lnTo>
                <a:lnTo>
                  <a:pt x="138" y="459"/>
                </a:lnTo>
                <a:lnTo>
                  <a:pt x="139" y="457"/>
                </a:lnTo>
                <a:lnTo>
                  <a:pt x="139" y="457"/>
                </a:lnTo>
                <a:lnTo>
                  <a:pt x="141" y="456"/>
                </a:lnTo>
                <a:lnTo>
                  <a:pt x="143" y="454"/>
                </a:lnTo>
                <a:lnTo>
                  <a:pt x="143" y="454"/>
                </a:lnTo>
                <a:lnTo>
                  <a:pt x="144" y="447"/>
                </a:lnTo>
                <a:lnTo>
                  <a:pt x="144" y="447"/>
                </a:lnTo>
                <a:lnTo>
                  <a:pt x="144" y="444"/>
                </a:lnTo>
                <a:lnTo>
                  <a:pt x="144" y="444"/>
                </a:lnTo>
                <a:lnTo>
                  <a:pt x="133" y="402"/>
                </a:lnTo>
                <a:lnTo>
                  <a:pt x="133" y="402"/>
                </a:lnTo>
                <a:lnTo>
                  <a:pt x="131" y="384"/>
                </a:lnTo>
                <a:lnTo>
                  <a:pt x="131" y="384"/>
                </a:lnTo>
                <a:lnTo>
                  <a:pt x="131" y="332"/>
                </a:lnTo>
                <a:lnTo>
                  <a:pt x="131" y="332"/>
                </a:lnTo>
                <a:lnTo>
                  <a:pt x="131" y="308"/>
                </a:lnTo>
                <a:lnTo>
                  <a:pt x="131" y="296"/>
                </a:lnTo>
                <a:lnTo>
                  <a:pt x="130" y="288"/>
                </a:lnTo>
                <a:lnTo>
                  <a:pt x="132" y="286"/>
                </a:lnTo>
                <a:lnTo>
                  <a:pt x="132" y="286"/>
                </a:lnTo>
                <a:lnTo>
                  <a:pt x="131" y="277"/>
                </a:lnTo>
                <a:lnTo>
                  <a:pt x="131" y="277"/>
                </a:lnTo>
                <a:lnTo>
                  <a:pt x="126" y="256"/>
                </a:lnTo>
                <a:lnTo>
                  <a:pt x="126" y="256"/>
                </a:lnTo>
                <a:lnTo>
                  <a:pt x="124" y="246"/>
                </a:lnTo>
                <a:lnTo>
                  <a:pt x="124" y="246"/>
                </a:lnTo>
                <a:lnTo>
                  <a:pt x="122" y="224"/>
                </a:lnTo>
                <a:lnTo>
                  <a:pt x="122" y="224"/>
                </a:lnTo>
                <a:lnTo>
                  <a:pt x="121" y="216"/>
                </a:lnTo>
                <a:lnTo>
                  <a:pt x="121" y="216"/>
                </a:lnTo>
                <a:lnTo>
                  <a:pt x="120" y="212"/>
                </a:lnTo>
                <a:lnTo>
                  <a:pt x="120" y="212"/>
                </a:lnTo>
                <a:lnTo>
                  <a:pt x="120" y="203"/>
                </a:lnTo>
                <a:lnTo>
                  <a:pt x="120" y="203"/>
                </a:lnTo>
                <a:lnTo>
                  <a:pt x="121" y="205"/>
                </a:lnTo>
                <a:lnTo>
                  <a:pt x="123" y="202"/>
                </a:lnTo>
                <a:lnTo>
                  <a:pt x="123" y="202"/>
                </a:lnTo>
                <a:lnTo>
                  <a:pt x="126" y="205"/>
                </a:lnTo>
                <a:lnTo>
                  <a:pt x="126" y="205"/>
                </a:lnTo>
                <a:lnTo>
                  <a:pt x="128" y="205"/>
                </a:lnTo>
                <a:lnTo>
                  <a:pt x="129" y="205"/>
                </a:lnTo>
                <a:lnTo>
                  <a:pt x="129" y="205"/>
                </a:lnTo>
                <a:lnTo>
                  <a:pt x="130" y="205"/>
                </a:lnTo>
                <a:lnTo>
                  <a:pt x="130" y="205"/>
                </a:lnTo>
                <a:lnTo>
                  <a:pt x="131" y="206"/>
                </a:lnTo>
                <a:lnTo>
                  <a:pt x="132" y="209"/>
                </a:lnTo>
                <a:lnTo>
                  <a:pt x="132" y="209"/>
                </a:lnTo>
                <a:lnTo>
                  <a:pt x="136" y="214"/>
                </a:lnTo>
                <a:lnTo>
                  <a:pt x="136" y="214"/>
                </a:lnTo>
                <a:lnTo>
                  <a:pt x="138" y="214"/>
                </a:lnTo>
                <a:lnTo>
                  <a:pt x="138" y="214"/>
                </a:lnTo>
                <a:lnTo>
                  <a:pt x="140" y="216"/>
                </a:lnTo>
                <a:lnTo>
                  <a:pt x="140" y="216"/>
                </a:lnTo>
                <a:lnTo>
                  <a:pt x="143" y="214"/>
                </a:lnTo>
                <a:lnTo>
                  <a:pt x="143" y="214"/>
                </a:lnTo>
                <a:lnTo>
                  <a:pt x="147" y="206"/>
                </a:lnTo>
                <a:lnTo>
                  <a:pt x="147" y="206"/>
                </a:lnTo>
                <a:lnTo>
                  <a:pt x="150" y="200"/>
                </a:lnTo>
                <a:lnTo>
                  <a:pt x="150" y="200"/>
                </a:lnTo>
                <a:lnTo>
                  <a:pt x="151" y="193"/>
                </a:lnTo>
                <a:lnTo>
                  <a:pt x="151" y="193"/>
                </a:lnTo>
                <a:lnTo>
                  <a:pt x="151" y="189"/>
                </a:lnTo>
                <a:lnTo>
                  <a:pt x="151" y="189"/>
                </a:lnTo>
                <a:lnTo>
                  <a:pt x="149" y="185"/>
                </a:lnTo>
                <a:lnTo>
                  <a:pt x="149" y="185"/>
                </a:lnTo>
                <a:lnTo>
                  <a:pt x="148" y="183"/>
                </a:lnTo>
                <a:lnTo>
                  <a:pt x="148" y="183"/>
                </a:lnTo>
                <a:lnTo>
                  <a:pt x="148" y="183"/>
                </a:lnTo>
                <a:lnTo>
                  <a:pt x="148" y="183"/>
                </a:lnTo>
                <a:lnTo>
                  <a:pt x="148" y="180"/>
                </a:lnTo>
                <a:lnTo>
                  <a:pt x="148" y="180"/>
                </a:lnTo>
                <a:lnTo>
                  <a:pt x="147" y="178"/>
                </a:lnTo>
                <a:lnTo>
                  <a:pt x="147" y="178"/>
                </a:lnTo>
                <a:lnTo>
                  <a:pt x="147" y="178"/>
                </a:lnTo>
                <a:lnTo>
                  <a:pt x="147" y="178"/>
                </a:lnTo>
                <a:lnTo>
                  <a:pt x="147" y="175"/>
                </a:lnTo>
                <a:lnTo>
                  <a:pt x="147" y="175"/>
                </a:lnTo>
                <a:lnTo>
                  <a:pt x="147" y="175"/>
                </a:lnTo>
                <a:lnTo>
                  <a:pt x="147" y="175"/>
                </a:lnTo>
                <a:lnTo>
                  <a:pt x="163" y="161"/>
                </a:lnTo>
                <a:lnTo>
                  <a:pt x="163" y="161"/>
                </a:lnTo>
                <a:lnTo>
                  <a:pt x="170" y="155"/>
                </a:lnTo>
                <a:lnTo>
                  <a:pt x="174" y="149"/>
                </a:lnTo>
                <a:lnTo>
                  <a:pt x="174" y="149"/>
                </a:lnTo>
                <a:lnTo>
                  <a:pt x="175" y="147"/>
                </a:lnTo>
                <a:lnTo>
                  <a:pt x="175" y="145"/>
                </a:lnTo>
                <a:lnTo>
                  <a:pt x="175" y="145"/>
                </a:lnTo>
                <a:lnTo>
                  <a:pt x="174" y="143"/>
                </a:lnTo>
                <a:lnTo>
                  <a:pt x="172" y="142"/>
                </a:lnTo>
                <a:lnTo>
                  <a:pt x="172" y="142"/>
                </a:lnTo>
                <a:lnTo>
                  <a:pt x="133" y="135"/>
                </a:lnTo>
                <a:lnTo>
                  <a:pt x="133" y="135"/>
                </a:lnTo>
                <a:lnTo>
                  <a:pt x="133" y="135"/>
                </a:lnTo>
                <a:lnTo>
                  <a:pt x="133" y="135"/>
                </a:lnTo>
                <a:lnTo>
                  <a:pt x="132" y="130"/>
                </a:lnTo>
                <a:lnTo>
                  <a:pt x="132" y="130"/>
                </a:lnTo>
                <a:lnTo>
                  <a:pt x="131" y="126"/>
                </a:lnTo>
                <a:lnTo>
                  <a:pt x="131" y="126"/>
                </a:lnTo>
                <a:lnTo>
                  <a:pt x="130" y="119"/>
                </a:lnTo>
                <a:lnTo>
                  <a:pt x="130" y="119"/>
                </a:lnTo>
                <a:lnTo>
                  <a:pt x="130" y="113"/>
                </a:lnTo>
                <a:lnTo>
                  <a:pt x="130" y="113"/>
                </a:lnTo>
                <a:lnTo>
                  <a:pt x="129" y="110"/>
                </a:lnTo>
                <a:lnTo>
                  <a:pt x="126" y="108"/>
                </a:lnTo>
                <a:lnTo>
                  <a:pt x="126" y="108"/>
                </a:lnTo>
                <a:lnTo>
                  <a:pt x="123" y="104"/>
                </a:lnTo>
                <a:lnTo>
                  <a:pt x="123" y="104"/>
                </a:lnTo>
                <a:lnTo>
                  <a:pt x="117" y="99"/>
                </a:lnTo>
                <a:lnTo>
                  <a:pt x="117" y="99"/>
                </a:lnTo>
                <a:lnTo>
                  <a:pt x="104" y="93"/>
                </a:lnTo>
                <a:lnTo>
                  <a:pt x="104" y="93"/>
                </a:lnTo>
                <a:lnTo>
                  <a:pt x="98" y="88"/>
                </a:lnTo>
                <a:lnTo>
                  <a:pt x="98" y="88"/>
                </a:lnTo>
                <a:lnTo>
                  <a:pt x="96" y="87"/>
                </a:lnTo>
                <a:lnTo>
                  <a:pt x="93" y="82"/>
                </a:lnTo>
                <a:lnTo>
                  <a:pt x="92" y="81"/>
                </a:lnTo>
                <a:lnTo>
                  <a:pt x="92" y="81"/>
                </a:lnTo>
                <a:lnTo>
                  <a:pt x="92" y="87"/>
                </a:lnTo>
                <a:lnTo>
                  <a:pt x="92" y="87"/>
                </a:lnTo>
                <a:lnTo>
                  <a:pt x="93" y="93"/>
                </a:lnTo>
                <a:lnTo>
                  <a:pt x="93" y="93"/>
                </a:lnTo>
                <a:lnTo>
                  <a:pt x="98" y="111"/>
                </a:lnTo>
                <a:lnTo>
                  <a:pt x="98" y="111"/>
                </a:lnTo>
                <a:lnTo>
                  <a:pt x="99" y="117"/>
                </a:lnTo>
                <a:lnTo>
                  <a:pt x="99" y="122"/>
                </a:lnTo>
                <a:lnTo>
                  <a:pt x="99" y="122"/>
                </a:lnTo>
                <a:lnTo>
                  <a:pt x="98" y="118"/>
                </a:lnTo>
                <a:lnTo>
                  <a:pt x="94" y="113"/>
                </a:lnTo>
                <a:lnTo>
                  <a:pt x="94" y="113"/>
                </a:lnTo>
                <a:lnTo>
                  <a:pt x="91" y="108"/>
                </a:lnTo>
                <a:lnTo>
                  <a:pt x="91" y="108"/>
                </a:lnTo>
                <a:lnTo>
                  <a:pt x="90" y="101"/>
                </a:lnTo>
                <a:lnTo>
                  <a:pt x="90" y="101"/>
                </a:lnTo>
                <a:lnTo>
                  <a:pt x="89" y="96"/>
                </a:lnTo>
                <a:lnTo>
                  <a:pt x="89" y="96"/>
                </a:lnTo>
                <a:lnTo>
                  <a:pt x="88" y="95"/>
                </a:lnTo>
                <a:lnTo>
                  <a:pt x="88" y="95"/>
                </a:lnTo>
                <a:lnTo>
                  <a:pt x="89" y="92"/>
                </a:lnTo>
                <a:lnTo>
                  <a:pt x="89" y="92"/>
                </a:lnTo>
                <a:lnTo>
                  <a:pt x="89" y="90"/>
                </a:lnTo>
                <a:lnTo>
                  <a:pt x="89" y="90"/>
                </a:lnTo>
                <a:lnTo>
                  <a:pt x="88" y="88"/>
                </a:lnTo>
                <a:lnTo>
                  <a:pt x="88" y="88"/>
                </a:lnTo>
                <a:lnTo>
                  <a:pt x="87" y="87"/>
                </a:lnTo>
                <a:lnTo>
                  <a:pt x="85" y="86"/>
                </a:lnTo>
                <a:lnTo>
                  <a:pt x="85" y="86"/>
                </a:lnTo>
                <a:lnTo>
                  <a:pt x="84" y="85"/>
                </a:lnTo>
                <a:lnTo>
                  <a:pt x="84" y="85"/>
                </a:lnTo>
                <a:lnTo>
                  <a:pt x="87" y="82"/>
                </a:lnTo>
                <a:lnTo>
                  <a:pt x="87" y="82"/>
                </a:lnTo>
                <a:lnTo>
                  <a:pt x="89" y="81"/>
                </a:lnTo>
                <a:lnTo>
                  <a:pt x="89" y="81"/>
                </a:lnTo>
                <a:lnTo>
                  <a:pt x="91" y="81"/>
                </a:lnTo>
                <a:lnTo>
                  <a:pt x="91" y="81"/>
                </a:lnTo>
                <a:lnTo>
                  <a:pt x="92" y="80"/>
                </a:lnTo>
                <a:lnTo>
                  <a:pt x="92" y="80"/>
                </a:lnTo>
                <a:lnTo>
                  <a:pt x="93" y="80"/>
                </a:lnTo>
                <a:lnTo>
                  <a:pt x="93" y="80"/>
                </a:lnTo>
                <a:lnTo>
                  <a:pt x="95" y="78"/>
                </a:lnTo>
                <a:lnTo>
                  <a:pt x="95" y="78"/>
                </a:lnTo>
                <a:lnTo>
                  <a:pt x="98" y="74"/>
                </a:lnTo>
                <a:lnTo>
                  <a:pt x="98" y="74"/>
                </a:lnTo>
                <a:lnTo>
                  <a:pt x="101" y="71"/>
                </a:lnTo>
                <a:lnTo>
                  <a:pt x="101" y="71"/>
                </a:lnTo>
                <a:lnTo>
                  <a:pt x="105" y="65"/>
                </a:lnTo>
                <a:lnTo>
                  <a:pt x="105" y="65"/>
                </a:lnTo>
                <a:lnTo>
                  <a:pt x="108" y="59"/>
                </a:lnTo>
                <a:lnTo>
                  <a:pt x="108" y="59"/>
                </a:lnTo>
                <a:lnTo>
                  <a:pt x="109" y="54"/>
                </a:lnTo>
                <a:lnTo>
                  <a:pt x="109" y="54"/>
                </a:lnTo>
                <a:lnTo>
                  <a:pt x="110" y="51"/>
                </a:lnTo>
                <a:lnTo>
                  <a:pt x="110" y="51"/>
                </a:lnTo>
                <a:lnTo>
                  <a:pt x="113" y="49"/>
                </a:lnTo>
                <a:lnTo>
                  <a:pt x="113" y="49"/>
                </a:lnTo>
                <a:lnTo>
                  <a:pt x="114" y="48"/>
                </a:lnTo>
                <a:lnTo>
                  <a:pt x="114" y="48"/>
                </a:lnTo>
                <a:lnTo>
                  <a:pt x="115" y="41"/>
                </a:lnTo>
                <a:lnTo>
                  <a:pt x="115" y="41"/>
                </a:lnTo>
                <a:lnTo>
                  <a:pt x="116" y="31"/>
                </a:lnTo>
                <a:lnTo>
                  <a:pt x="116" y="31"/>
                </a:lnTo>
                <a:lnTo>
                  <a:pt x="118" y="26"/>
                </a:lnTo>
                <a:lnTo>
                  <a:pt x="118" y="26"/>
                </a:lnTo>
                <a:lnTo>
                  <a:pt x="119" y="23"/>
                </a:lnTo>
                <a:lnTo>
                  <a:pt x="119" y="23"/>
                </a:lnTo>
                <a:lnTo>
                  <a:pt x="118" y="20"/>
                </a:lnTo>
                <a:lnTo>
                  <a:pt x="118" y="20"/>
                </a:lnTo>
                <a:lnTo>
                  <a:pt x="117" y="18"/>
                </a:lnTo>
                <a:lnTo>
                  <a:pt x="117" y="18"/>
                </a:lnTo>
                <a:lnTo>
                  <a:pt x="117" y="16"/>
                </a:lnTo>
                <a:lnTo>
                  <a:pt x="117" y="16"/>
                </a:lnTo>
                <a:lnTo>
                  <a:pt x="115" y="14"/>
                </a:lnTo>
                <a:lnTo>
                  <a:pt x="115" y="13"/>
                </a:lnTo>
                <a:lnTo>
                  <a:pt x="115" y="13"/>
                </a:lnTo>
                <a:lnTo>
                  <a:pt x="114" y="13"/>
                </a:lnTo>
                <a:lnTo>
                  <a:pt x="113" y="13"/>
                </a:lnTo>
                <a:lnTo>
                  <a:pt x="111" y="11"/>
                </a:lnTo>
                <a:lnTo>
                  <a:pt x="111" y="11"/>
                </a:lnTo>
                <a:lnTo>
                  <a:pt x="110" y="11"/>
                </a:lnTo>
                <a:lnTo>
                  <a:pt x="110" y="11"/>
                </a:lnTo>
                <a:lnTo>
                  <a:pt x="106" y="7"/>
                </a:lnTo>
                <a:lnTo>
                  <a:pt x="106" y="7"/>
                </a:lnTo>
                <a:lnTo>
                  <a:pt x="105" y="6"/>
                </a:lnTo>
                <a:lnTo>
                  <a:pt x="104" y="5"/>
                </a:lnTo>
                <a:lnTo>
                  <a:pt x="104" y="5"/>
                </a:lnTo>
                <a:lnTo>
                  <a:pt x="103" y="5"/>
                </a:lnTo>
                <a:lnTo>
                  <a:pt x="102" y="5"/>
                </a:lnTo>
                <a:lnTo>
                  <a:pt x="102" y="5"/>
                </a:lnTo>
                <a:lnTo>
                  <a:pt x="99" y="4"/>
                </a:lnTo>
                <a:lnTo>
                  <a:pt x="99" y="4"/>
                </a:lnTo>
                <a:lnTo>
                  <a:pt x="96" y="3"/>
                </a:lnTo>
                <a:lnTo>
                  <a:pt x="96" y="3"/>
                </a:lnTo>
                <a:lnTo>
                  <a:pt x="95" y="3"/>
                </a:lnTo>
                <a:lnTo>
                  <a:pt x="95" y="3"/>
                </a:lnTo>
                <a:lnTo>
                  <a:pt x="93" y="1"/>
                </a:lnTo>
                <a:lnTo>
                  <a:pt x="93" y="1"/>
                </a:lnTo>
                <a:lnTo>
                  <a:pt x="92" y="0"/>
                </a:lnTo>
                <a:lnTo>
                  <a:pt x="92" y="0"/>
                </a:lnTo>
                <a:lnTo>
                  <a:pt x="89" y="0"/>
                </a:lnTo>
                <a:lnTo>
                  <a:pt x="89" y="0"/>
                </a:lnTo>
                <a:lnTo>
                  <a:pt x="87" y="0"/>
                </a:lnTo>
                <a:lnTo>
                  <a:pt x="87" y="0"/>
                </a:lnTo>
                <a:lnTo>
                  <a:pt x="84" y="0"/>
                </a:lnTo>
                <a:lnTo>
                  <a:pt x="84" y="0"/>
                </a:lnTo>
                <a:lnTo>
                  <a:pt x="83" y="1"/>
                </a:lnTo>
                <a:lnTo>
                  <a:pt x="83" y="1"/>
                </a:lnTo>
                <a:lnTo>
                  <a:pt x="77" y="4"/>
                </a:lnTo>
                <a:lnTo>
                  <a:pt x="77" y="4"/>
                </a:lnTo>
                <a:lnTo>
                  <a:pt x="72" y="10"/>
                </a:lnTo>
                <a:lnTo>
                  <a:pt x="72" y="10"/>
                </a:lnTo>
                <a:lnTo>
                  <a:pt x="69" y="16"/>
                </a:lnTo>
                <a:lnTo>
                  <a:pt x="69" y="16"/>
                </a:lnTo>
                <a:lnTo>
                  <a:pt x="66" y="23"/>
                </a:lnTo>
                <a:lnTo>
                  <a:pt x="66" y="23"/>
                </a:lnTo>
                <a:lnTo>
                  <a:pt x="64" y="28"/>
                </a:lnTo>
                <a:lnTo>
                  <a:pt x="64" y="28"/>
                </a:lnTo>
                <a:lnTo>
                  <a:pt x="64" y="30"/>
                </a:lnTo>
                <a:lnTo>
                  <a:pt x="64" y="30"/>
                </a:lnTo>
                <a:lnTo>
                  <a:pt x="63" y="31"/>
                </a:lnTo>
                <a:lnTo>
                  <a:pt x="63" y="31"/>
                </a:lnTo>
                <a:lnTo>
                  <a:pt x="62" y="37"/>
                </a:lnTo>
                <a:lnTo>
                  <a:pt x="62" y="37"/>
                </a:lnTo>
                <a:lnTo>
                  <a:pt x="62" y="39"/>
                </a:lnTo>
                <a:lnTo>
                  <a:pt x="62" y="41"/>
                </a:lnTo>
                <a:lnTo>
                  <a:pt x="62" y="41"/>
                </a:lnTo>
                <a:lnTo>
                  <a:pt x="63" y="45"/>
                </a:lnTo>
                <a:lnTo>
                  <a:pt x="63" y="45"/>
                </a:lnTo>
                <a:lnTo>
                  <a:pt x="63" y="50"/>
                </a:lnTo>
                <a:lnTo>
                  <a:pt x="63" y="50"/>
                </a:lnTo>
                <a:lnTo>
                  <a:pt x="63" y="55"/>
                </a:lnTo>
                <a:lnTo>
                  <a:pt x="63" y="55"/>
                </a:lnTo>
                <a:lnTo>
                  <a:pt x="62" y="60"/>
                </a:lnTo>
                <a:lnTo>
                  <a:pt x="61" y="65"/>
                </a:lnTo>
                <a:lnTo>
                  <a:pt x="61" y="65"/>
                </a:lnTo>
                <a:lnTo>
                  <a:pt x="61" y="66"/>
                </a:lnTo>
                <a:lnTo>
                  <a:pt x="62" y="67"/>
                </a:lnTo>
                <a:lnTo>
                  <a:pt x="62" y="67"/>
                </a:lnTo>
                <a:lnTo>
                  <a:pt x="72" y="74"/>
                </a:lnTo>
                <a:lnTo>
                  <a:pt x="72" y="74"/>
                </a:lnTo>
                <a:lnTo>
                  <a:pt x="78" y="81"/>
                </a:lnTo>
                <a:lnTo>
                  <a:pt x="78" y="81"/>
                </a:lnTo>
                <a:lnTo>
                  <a:pt x="83" y="85"/>
                </a:lnTo>
                <a:lnTo>
                  <a:pt x="81" y="86"/>
                </a:lnTo>
                <a:lnTo>
                  <a:pt x="81" y="86"/>
                </a:lnTo>
                <a:lnTo>
                  <a:pt x="77" y="92"/>
                </a:lnTo>
                <a:lnTo>
                  <a:pt x="77" y="92"/>
                </a:lnTo>
                <a:lnTo>
                  <a:pt x="78" y="93"/>
                </a:lnTo>
                <a:lnTo>
                  <a:pt x="80" y="94"/>
                </a:lnTo>
                <a:lnTo>
                  <a:pt x="80" y="94"/>
                </a:lnTo>
                <a:lnTo>
                  <a:pt x="83" y="97"/>
                </a:lnTo>
                <a:lnTo>
                  <a:pt x="83" y="97"/>
                </a:lnTo>
                <a:lnTo>
                  <a:pt x="83" y="98"/>
                </a:lnTo>
                <a:lnTo>
                  <a:pt x="83" y="98"/>
                </a:lnTo>
                <a:lnTo>
                  <a:pt x="81" y="102"/>
                </a:lnTo>
                <a:lnTo>
                  <a:pt x="81" y="102"/>
                </a:lnTo>
                <a:lnTo>
                  <a:pt x="80" y="105"/>
                </a:lnTo>
                <a:lnTo>
                  <a:pt x="80" y="105"/>
                </a:lnTo>
                <a:lnTo>
                  <a:pt x="74" y="96"/>
                </a:lnTo>
                <a:lnTo>
                  <a:pt x="74" y="96"/>
                </a:lnTo>
                <a:lnTo>
                  <a:pt x="62" y="80"/>
                </a:lnTo>
                <a:lnTo>
                  <a:pt x="62" y="80"/>
                </a:lnTo>
                <a:lnTo>
                  <a:pt x="57" y="72"/>
                </a:lnTo>
                <a:lnTo>
                  <a:pt x="57" y="72"/>
                </a:lnTo>
                <a:lnTo>
                  <a:pt x="56" y="70"/>
                </a:lnTo>
                <a:lnTo>
                  <a:pt x="56" y="70"/>
                </a:lnTo>
                <a:lnTo>
                  <a:pt x="56" y="68"/>
                </a:lnTo>
                <a:lnTo>
                  <a:pt x="56" y="68"/>
                </a:lnTo>
                <a:lnTo>
                  <a:pt x="54" y="68"/>
                </a:lnTo>
                <a:lnTo>
                  <a:pt x="54" y="68"/>
                </a:lnTo>
                <a:lnTo>
                  <a:pt x="53" y="69"/>
                </a:lnTo>
                <a:lnTo>
                  <a:pt x="51" y="70"/>
                </a:lnTo>
                <a:lnTo>
                  <a:pt x="51" y="70"/>
                </a:lnTo>
                <a:lnTo>
                  <a:pt x="49" y="73"/>
                </a:lnTo>
                <a:lnTo>
                  <a:pt x="49" y="73"/>
                </a:lnTo>
                <a:lnTo>
                  <a:pt x="46" y="75"/>
                </a:lnTo>
                <a:lnTo>
                  <a:pt x="46" y="75"/>
                </a:lnTo>
                <a:lnTo>
                  <a:pt x="46" y="76"/>
                </a:lnTo>
                <a:lnTo>
                  <a:pt x="46" y="76"/>
                </a:lnTo>
                <a:lnTo>
                  <a:pt x="39" y="79"/>
                </a:lnTo>
                <a:lnTo>
                  <a:pt x="39" y="79"/>
                </a:lnTo>
                <a:lnTo>
                  <a:pt x="27" y="80"/>
                </a:lnTo>
                <a:lnTo>
                  <a:pt x="27" y="80"/>
                </a:lnTo>
                <a:lnTo>
                  <a:pt x="14" y="83"/>
                </a:lnTo>
                <a:lnTo>
                  <a:pt x="14" y="83"/>
                </a:lnTo>
                <a:lnTo>
                  <a:pt x="9" y="87"/>
                </a:lnTo>
                <a:lnTo>
                  <a:pt x="9" y="87"/>
                </a:lnTo>
                <a:lnTo>
                  <a:pt x="3" y="92"/>
                </a:lnTo>
                <a:lnTo>
                  <a:pt x="3" y="92"/>
                </a:lnTo>
                <a:lnTo>
                  <a:pt x="2" y="100"/>
                </a:lnTo>
                <a:lnTo>
                  <a:pt x="2" y="100"/>
                </a:lnTo>
                <a:lnTo>
                  <a:pt x="1" y="108"/>
                </a:lnTo>
                <a:lnTo>
                  <a:pt x="1" y="108"/>
                </a:lnTo>
                <a:lnTo>
                  <a:pt x="1" y="113"/>
                </a:lnTo>
                <a:lnTo>
                  <a:pt x="1" y="113"/>
                </a:lnTo>
                <a:lnTo>
                  <a:pt x="1" y="126"/>
                </a:lnTo>
                <a:lnTo>
                  <a:pt x="1" y="126"/>
                </a:lnTo>
                <a:lnTo>
                  <a:pt x="0" y="135"/>
                </a:lnTo>
                <a:lnTo>
                  <a:pt x="1" y="146"/>
                </a:lnTo>
                <a:lnTo>
                  <a:pt x="1" y="146"/>
                </a:lnTo>
                <a:lnTo>
                  <a:pt x="4" y="157"/>
                </a:lnTo>
                <a:lnTo>
                  <a:pt x="8" y="168"/>
                </a:lnTo>
                <a:lnTo>
                  <a:pt x="8" y="168"/>
                </a:lnTo>
                <a:lnTo>
                  <a:pt x="15" y="182"/>
                </a:lnTo>
                <a:lnTo>
                  <a:pt x="15" y="182"/>
                </a:lnTo>
                <a:lnTo>
                  <a:pt x="16" y="183"/>
                </a:lnTo>
                <a:lnTo>
                  <a:pt x="19" y="184"/>
                </a:lnTo>
                <a:lnTo>
                  <a:pt x="24" y="186"/>
                </a:lnTo>
                <a:lnTo>
                  <a:pt x="24" y="186"/>
                </a:lnTo>
                <a:lnTo>
                  <a:pt x="24" y="189"/>
                </a:lnTo>
                <a:lnTo>
                  <a:pt x="23" y="194"/>
                </a:lnTo>
                <a:lnTo>
                  <a:pt x="23" y="194"/>
                </a:lnTo>
                <a:lnTo>
                  <a:pt x="24" y="214"/>
                </a:lnTo>
                <a:lnTo>
                  <a:pt x="24" y="214"/>
                </a:lnTo>
                <a:lnTo>
                  <a:pt x="24" y="215"/>
                </a:lnTo>
                <a:lnTo>
                  <a:pt x="24" y="215"/>
                </a:lnTo>
                <a:lnTo>
                  <a:pt x="24" y="216"/>
                </a:lnTo>
                <a:lnTo>
                  <a:pt x="24" y="216"/>
                </a:lnTo>
                <a:lnTo>
                  <a:pt x="23" y="221"/>
                </a:lnTo>
                <a:lnTo>
                  <a:pt x="21" y="234"/>
                </a:lnTo>
                <a:lnTo>
                  <a:pt x="21" y="234"/>
                </a:lnTo>
                <a:lnTo>
                  <a:pt x="17" y="272"/>
                </a:lnTo>
                <a:lnTo>
                  <a:pt x="17" y="272"/>
                </a:lnTo>
                <a:lnTo>
                  <a:pt x="15" y="280"/>
                </a:lnTo>
                <a:lnTo>
                  <a:pt x="15" y="288"/>
                </a:lnTo>
                <a:lnTo>
                  <a:pt x="15" y="288"/>
                </a:lnTo>
                <a:lnTo>
                  <a:pt x="16" y="289"/>
                </a:lnTo>
                <a:lnTo>
                  <a:pt x="17" y="289"/>
                </a:lnTo>
                <a:lnTo>
                  <a:pt x="19" y="290"/>
                </a:lnTo>
                <a:lnTo>
                  <a:pt x="19" y="290"/>
                </a:lnTo>
                <a:lnTo>
                  <a:pt x="20" y="298"/>
                </a:lnTo>
                <a:lnTo>
                  <a:pt x="20" y="311"/>
                </a:lnTo>
                <a:lnTo>
                  <a:pt x="20" y="311"/>
                </a:lnTo>
                <a:lnTo>
                  <a:pt x="20" y="354"/>
                </a:lnTo>
                <a:lnTo>
                  <a:pt x="20" y="354"/>
                </a:lnTo>
                <a:lnTo>
                  <a:pt x="19" y="393"/>
                </a:lnTo>
                <a:lnTo>
                  <a:pt x="19" y="393"/>
                </a:lnTo>
                <a:lnTo>
                  <a:pt x="18" y="405"/>
                </a:lnTo>
                <a:lnTo>
                  <a:pt x="19" y="416"/>
                </a:lnTo>
                <a:lnTo>
                  <a:pt x="19" y="416"/>
                </a:lnTo>
                <a:lnTo>
                  <a:pt x="21" y="430"/>
                </a:lnTo>
                <a:lnTo>
                  <a:pt x="23" y="444"/>
                </a:lnTo>
                <a:lnTo>
                  <a:pt x="23" y="444"/>
                </a:lnTo>
                <a:lnTo>
                  <a:pt x="25" y="449"/>
                </a:lnTo>
                <a:lnTo>
                  <a:pt x="27" y="454"/>
                </a:lnTo>
                <a:lnTo>
                  <a:pt x="31" y="460"/>
                </a:lnTo>
                <a:lnTo>
                  <a:pt x="31" y="460"/>
                </a:lnTo>
                <a:lnTo>
                  <a:pt x="31" y="462"/>
                </a:lnTo>
                <a:lnTo>
                  <a:pt x="31" y="465"/>
                </a:lnTo>
                <a:lnTo>
                  <a:pt x="31" y="465"/>
                </a:lnTo>
                <a:lnTo>
                  <a:pt x="28" y="468"/>
                </a:lnTo>
                <a:lnTo>
                  <a:pt x="26" y="470"/>
                </a:lnTo>
                <a:lnTo>
                  <a:pt x="25" y="472"/>
                </a:lnTo>
                <a:lnTo>
                  <a:pt x="25" y="472"/>
                </a:lnTo>
                <a:lnTo>
                  <a:pt x="25" y="474"/>
                </a:lnTo>
                <a:lnTo>
                  <a:pt x="26" y="475"/>
                </a:lnTo>
                <a:lnTo>
                  <a:pt x="26" y="475"/>
                </a:lnTo>
                <a:lnTo>
                  <a:pt x="29" y="480"/>
                </a:lnTo>
                <a:lnTo>
                  <a:pt x="29" y="480"/>
                </a:lnTo>
                <a:lnTo>
                  <a:pt x="32" y="485"/>
                </a:lnTo>
                <a:lnTo>
                  <a:pt x="32" y="490"/>
                </a:lnTo>
                <a:lnTo>
                  <a:pt x="32" y="490"/>
                </a:lnTo>
                <a:lnTo>
                  <a:pt x="32" y="491"/>
                </a:lnTo>
                <a:lnTo>
                  <a:pt x="34" y="497"/>
                </a:lnTo>
                <a:lnTo>
                  <a:pt x="34" y="497"/>
                </a:lnTo>
                <a:lnTo>
                  <a:pt x="36" y="497"/>
                </a:lnTo>
                <a:lnTo>
                  <a:pt x="36" y="497"/>
                </a:lnTo>
                <a:lnTo>
                  <a:pt x="36" y="501"/>
                </a:lnTo>
                <a:lnTo>
                  <a:pt x="36" y="501"/>
                </a:lnTo>
                <a:lnTo>
                  <a:pt x="38" y="506"/>
                </a:lnTo>
                <a:lnTo>
                  <a:pt x="38" y="506"/>
                </a:lnTo>
                <a:lnTo>
                  <a:pt x="41" y="511"/>
                </a:lnTo>
                <a:lnTo>
                  <a:pt x="44" y="513"/>
                </a:lnTo>
                <a:lnTo>
                  <a:pt x="48" y="515"/>
                </a:lnTo>
                <a:lnTo>
                  <a:pt x="48" y="515"/>
                </a:lnTo>
                <a:lnTo>
                  <a:pt x="53" y="517"/>
                </a:lnTo>
                <a:lnTo>
                  <a:pt x="56" y="518"/>
                </a:lnTo>
                <a:lnTo>
                  <a:pt x="61" y="519"/>
                </a:lnTo>
                <a:lnTo>
                  <a:pt x="61" y="519"/>
                </a:lnTo>
                <a:lnTo>
                  <a:pt x="66" y="518"/>
                </a:lnTo>
                <a:lnTo>
                  <a:pt x="71" y="517"/>
                </a:lnTo>
                <a:lnTo>
                  <a:pt x="71" y="517"/>
                </a:lnTo>
                <a:lnTo>
                  <a:pt x="74" y="515"/>
                </a:lnTo>
                <a:lnTo>
                  <a:pt x="75" y="514"/>
                </a:lnTo>
                <a:lnTo>
                  <a:pt x="75" y="514"/>
                </a:lnTo>
                <a:lnTo>
                  <a:pt x="74" y="512"/>
                </a:lnTo>
                <a:lnTo>
                  <a:pt x="73" y="509"/>
                </a:lnTo>
                <a:lnTo>
                  <a:pt x="73" y="509"/>
                </a:lnTo>
                <a:lnTo>
                  <a:pt x="73" y="509"/>
                </a:lnTo>
                <a:lnTo>
                  <a:pt x="71" y="503"/>
                </a:lnTo>
                <a:lnTo>
                  <a:pt x="71" y="503"/>
                </a:lnTo>
                <a:lnTo>
                  <a:pt x="68" y="496"/>
                </a:lnTo>
                <a:lnTo>
                  <a:pt x="68" y="496"/>
                </a:lnTo>
                <a:lnTo>
                  <a:pt x="64" y="491"/>
                </a:lnTo>
                <a:lnTo>
                  <a:pt x="64" y="491"/>
                </a:lnTo>
                <a:lnTo>
                  <a:pt x="64" y="488"/>
                </a:lnTo>
                <a:lnTo>
                  <a:pt x="64" y="488"/>
                </a:lnTo>
                <a:lnTo>
                  <a:pt x="62" y="484"/>
                </a:lnTo>
                <a:lnTo>
                  <a:pt x="62" y="484"/>
                </a:lnTo>
                <a:lnTo>
                  <a:pt x="61" y="482"/>
                </a:lnTo>
                <a:lnTo>
                  <a:pt x="61" y="482"/>
                </a:lnTo>
                <a:lnTo>
                  <a:pt x="61" y="481"/>
                </a:lnTo>
                <a:lnTo>
                  <a:pt x="61" y="481"/>
                </a:lnTo>
                <a:lnTo>
                  <a:pt x="61" y="480"/>
                </a:lnTo>
                <a:lnTo>
                  <a:pt x="62" y="479"/>
                </a:lnTo>
                <a:lnTo>
                  <a:pt x="62" y="479"/>
                </a:lnTo>
                <a:lnTo>
                  <a:pt x="63" y="476"/>
                </a:lnTo>
                <a:lnTo>
                  <a:pt x="64" y="473"/>
                </a:lnTo>
                <a:lnTo>
                  <a:pt x="64" y="473"/>
                </a:lnTo>
                <a:lnTo>
                  <a:pt x="66" y="469"/>
                </a:lnTo>
                <a:lnTo>
                  <a:pt x="66" y="469"/>
                </a:lnTo>
                <a:lnTo>
                  <a:pt x="65" y="462"/>
                </a:lnTo>
                <a:lnTo>
                  <a:pt x="65" y="462"/>
                </a:lnTo>
                <a:lnTo>
                  <a:pt x="62" y="455"/>
                </a:lnTo>
                <a:lnTo>
                  <a:pt x="62" y="455"/>
                </a:lnTo>
                <a:lnTo>
                  <a:pt x="60" y="449"/>
                </a:lnTo>
                <a:lnTo>
                  <a:pt x="60" y="449"/>
                </a:lnTo>
                <a:lnTo>
                  <a:pt x="60" y="444"/>
                </a:lnTo>
                <a:lnTo>
                  <a:pt x="60" y="444"/>
                </a:lnTo>
                <a:lnTo>
                  <a:pt x="61" y="434"/>
                </a:lnTo>
                <a:lnTo>
                  <a:pt x="61" y="434"/>
                </a:lnTo>
                <a:lnTo>
                  <a:pt x="58" y="424"/>
                </a:lnTo>
                <a:lnTo>
                  <a:pt x="58" y="424"/>
                </a:lnTo>
                <a:lnTo>
                  <a:pt x="56" y="418"/>
                </a:lnTo>
                <a:lnTo>
                  <a:pt x="56" y="418"/>
                </a:lnTo>
                <a:lnTo>
                  <a:pt x="55" y="416"/>
                </a:lnTo>
                <a:lnTo>
                  <a:pt x="55" y="414"/>
                </a:lnTo>
                <a:lnTo>
                  <a:pt x="55" y="414"/>
                </a:lnTo>
                <a:lnTo>
                  <a:pt x="56" y="409"/>
                </a:lnTo>
                <a:lnTo>
                  <a:pt x="56" y="409"/>
                </a:lnTo>
                <a:lnTo>
                  <a:pt x="56" y="408"/>
                </a:lnTo>
                <a:lnTo>
                  <a:pt x="57" y="406"/>
                </a:lnTo>
                <a:lnTo>
                  <a:pt x="57" y="406"/>
                </a:lnTo>
                <a:lnTo>
                  <a:pt x="59" y="399"/>
                </a:lnTo>
                <a:lnTo>
                  <a:pt x="61" y="391"/>
                </a:lnTo>
                <a:lnTo>
                  <a:pt x="61" y="391"/>
                </a:lnTo>
                <a:lnTo>
                  <a:pt x="64" y="369"/>
                </a:lnTo>
                <a:lnTo>
                  <a:pt x="64" y="369"/>
                </a:lnTo>
                <a:lnTo>
                  <a:pt x="76" y="321"/>
                </a:lnTo>
                <a:lnTo>
                  <a:pt x="76" y="321"/>
                </a:lnTo>
                <a:lnTo>
                  <a:pt x="86" y="378"/>
                </a:lnTo>
                <a:lnTo>
                  <a:pt x="86" y="378"/>
                </a:lnTo>
                <a:lnTo>
                  <a:pt x="94" y="446"/>
                </a:lnTo>
                <a:lnTo>
                  <a:pt x="94" y="446"/>
                </a:lnTo>
                <a:lnTo>
                  <a:pt x="95" y="452"/>
                </a:lnTo>
                <a:lnTo>
                  <a:pt x="99" y="456"/>
                </a:lnTo>
                <a:lnTo>
                  <a:pt x="99" y="456"/>
                </a:lnTo>
                <a:lnTo>
                  <a:pt x="104" y="460"/>
                </a:lnTo>
                <a:lnTo>
                  <a:pt x="105" y="461"/>
                </a:lnTo>
                <a:lnTo>
                  <a:pt x="105" y="461"/>
                </a:lnTo>
                <a:lnTo>
                  <a:pt x="104" y="468"/>
                </a:lnTo>
                <a:lnTo>
                  <a:pt x="104" y="468"/>
                </a:lnTo>
                <a:lnTo>
                  <a:pt x="104" y="473"/>
                </a:lnTo>
                <a:lnTo>
                  <a:pt x="104" y="473"/>
                </a:lnTo>
                <a:lnTo>
                  <a:pt x="105" y="477"/>
                </a:lnTo>
                <a:lnTo>
                  <a:pt x="105" y="477"/>
                </a:lnTo>
                <a:lnTo>
                  <a:pt x="104" y="479"/>
                </a:lnTo>
                <a:lnTo>
                  <a:pt x="104" y="479"/>
                </a:lnTo>
                <a:lnTo>
                  <a:pt x="104" y="484"/>
                </a:lnTo>
                <a:lnTo>
                  <a:pt x="104" y="484"/>
                </a:lnTo>
                <a:lnTo>
                  <a:pt x="105" y="485"/>
                </a:lnTo>
                <a:lnTo>
                  <a:pt x="108" y="486"/>
                </a:lnTo>
                <a:lnTo>
                  <a:pt x="108" y="486"/>
                </a:lnTo>
                <a:lnTo>
                  <a:pt x="121" y="489"/>
                </a:lnTo>
                <a:lnTo>
                  <a:pt x="121" y="489"/>
                </a:lnTo>
                <a:lnTo>
                  <a:pt x="122" y="489"/>
                </a:lnTo>
                <a:lnTo>
                  <a:pt x="124" y="487"/>
                </a:lnTo>
                <a:lnTo>
                  <a:pt x="124" y="487"/>
                </a:lnTo>
                <a:lnTo>
                  <a:pt x="128" y="488"/>
                </a:lnTo>
                <a:lnTo>
                  <a:pt x="131" y="489"/>
                </a:lnTo>
                <a:lnTo>
                  <a:pt x="131" y="489"/>
                </a:lnTo>
                <a:lnTo>
                  <a:pt x="134" y="492"/>
                </a:lnTo>
                <a:lnTo>
                  <a:pt x="139" y="496"/>
                </a:lnTo>
                <a:lnTo>
                  <a:pt x="139" y="496"/>
                </a:lnTo>
                <a:lnTo>
                  <a:pt x="145" y="498"/>
                </a:lnTo>
                <a:lnTo>
                  <a:pt x="151" y="499"/>
                </a:lnTo>
                <a:lnTo>
                  <a:pt x="162" y="501"/>
                </a:lnTo>
                <a:lnTo>
                  <a:pt x="162" y="501"/>
                </a:lnTo>
                <a:lnTo>
                  <a:pt x="166" y="500"/>
                </a:lnTo>
                <a:lnTo>
                  <a:pt x="170" y="499"/>
                </a:lnTo>
                <a:lnTo>
                  <a:pt x="170" y="499"/>
                </a:lnTo>
                <a:lnTo>
                  <a:pt x="173" y="497"/>
                </a:lnTo>
                <a:lnTo>
                  <a:pt x="175" y="496"/>
                </a:lnTo>
                <a:lnTo>
                  <a:pt x="175" y="496"/>
                </a:lnTo>
                <a:lnTo>
                  <a:pt x="174" y="492"/>
                </a:lnTo>
                <a:lnTo>
                  <a:pt x="174" y="492"/>
                </a:lnTo>
                <a:lnTo>
                  <a:pt x="173" y="491"/>
                </a:lnTo>
                <a:lnTo>
                  <a:pt x="173" y="491"/>
                </a:lnTo>
                <a:close/>
                <a:moveTo>
                  <a:pt x="169" y="146"/>
                </a:moveTo>
                <a:lnTo>
                  <a:pt x="169" y="146"/>
                </a:lnTo>
                <a:lnTo>
                  <a:pt x="170" y="146"/>
                </a:lnTo>
                <a:lnTo>
                  <a:pt x="170" y="146"/>
                </a:lnTo>
                <a:lnTo>
                  <a:pt x="170" y="147"/>
                </a:lnTo>
                <a:lnTo>
                  <a:pt x="170" y="147"/>
                </a:lnTo>
                <a:lnTo>
                  <a:pt x="166" y="152"/>
                </a:lnTo>
                <a:lnTo>
                  <a:pt x="160" y="158"/>
                </a:lnTo>
                <a:lnTo>
                  <a:pt x="160" y="158"/>
                </a:lnTo>
                <a:lnTo>
                  <a:pt x="145" y="172"/>
                </a:lnTo>
                <a:lnTo>
                  <a:pt x="145" y="172"/>
                </a:lnTo>
                <a:lnTo>
                  <a:pt x="140" y="169"/>
                </a:lnTo>
                <a:lnTo>
                  <a:pt x="140" y="169"/>
                </a:lnTo>
                <a:lnTo>
                  <a:pt x="136" y="167"/>
                </a:lnTo>
                <a:lnTo>
                  <a:pt x="136" y="167"/>
                </a:lnTo>
                <a:lnTo>
                  <a:pt x="134" y="167"/>
                </a:lnTo>
                <a:lnTo>
                  <a:pt x="131" y="168"/>
                </a:lnTo>
                <a:lnTo>
                  <a:pt x="131" y="168"/>
                </a:lnTo>
                <a:lnTo>
                  <a:pt x="130" y="171"/>
                </a:lnTo>
                <a:lnTo>
                  <a:pt x="131" y="174"/>
                </a:lnTo>
                <a:lnTo>
                  <a:pt x="131" y="174"/>
                </a:lnTo>
                <a:lnTo>
                  <a:pt x="133" y="176"/>
                </a:lnTo>
                <a:lnTo>
                  <a:pt x="135" y="176"/>
                </a:lnTo>
                <a:lnTo>
                  <a:pt x="135" y="176"/>
                </a:lnTo>
                <a:lnTo>
                  <a:pt x="136" y="177"/>
                </a:lnTo>
                <a:lnTo>
                  <a:pt x="136" y="177"/>
                </a:lnTo>
                <a:lnTo>
                  <a:pt x="136" y="178"/>
                </a:lnTo>
                <a:lnTo>
                  <a:pt x="136" y="178"/>
                </a:lnTo>
                <a:lnTo>
                  <a:pt x="134" y="177"/>
                </a:lnTo>
                <a:lnTo>
                  <a:pt x="134" y="177"/>
                </a:lnTo>
                <a:lnTo>
                  <a:pt x="131" y="176"/>
                </a:lnTo>
                <a:lnTo>
                  <a:pt x="131" y="176"/>
                </a:lnTo>
                <a:lnTo>
                  <a:pt x="130" y="175"/>
                </a:lnTo>
                <a:lnTo>
                  <a:pt x="130" y="175"/>
                </a:lnTo>
                <a:lnTo>
                  <a:pt x="126" y="175"/>
                </a:lnTo>
                <a:lnTo>
                  <a:pt x="126" y="175"/>
                </a:lnTo>
                <a:lnTo>
                  <a:pt x="124" y="174"/>
                </a:lnTo>
                <a:lnTo>
                  <a:pt x="124" y="174"/>
                </a:lnTo>
                <a:lnTo>
                  <a:pt x="122" y="174"/>
                </a:lnTo>
                <a:lnTo>
                  <a:pt x="119" y="174"/>
                </a:lnTo>
                <a:lnTo>
                  <a:pt x="119" y="174"/>
                </a:lnTo>
                <a:lnTo>
                  <a:pt x="116" y="175"/>
                </a:lnTo>
                <a:lnTo>
                  <a:pt x="115" y="178"/>
                </a:lnTo>
                <a:lnTo>
                  <a:pt x="115" y="178"/>
                </a:lnTo>
                <a:lnTo>
                  <a:pt x="116" y="179"/>
                </a:lnTo>
                <a:lnTo>
                  <a:pt x="116" y="179"/>
                </a:lnTo>
                <a:lnTo>
                  <a:pt x="115" y="180"/>
                </a:lnTo>
                <a:lnTo>
                  <a:pt x="115" y="180"/>
                </a:lnTo>
                <a:lnTo>
                  <a:pt x="114" y="182"/>
                </a:lnTo>
                <a:lnTo>
                  <a:pt x="114" y="184"/>
                </a:lnTo>
                <a:lnTo>
                  <a:pt x="114" y="184"/>
                </a:lnTo>
                <a:lnTo>
                  <a:pt x="115" y="187"/>
                </a:lnTo>
                <a:lnTo>
                  <a:pt x="115" y="187"/>
                </a:lnTo>
                <a:lnTo>
                  <a:pt x="115" y="189"/>
                </a:lnTo>
                <a:lnTo>
                  <a:pt x="115" y="189"/>
                </a:lnTo>
                <a:lnTo>
                  <a:pt x="116" y="191"/>
                </a:lnTo>
                <a:lnTo>
                  <a:pt x="118" y="192"/>
                </a:lnTo>
                <a:lnTo>
                  <a:pt x="118" y="192"/>
                </a:lnTo>
                <a:lnTo>
                  <a:pt x="119" y="193"/>
                </a:lnTo>
                <a:lnTo>
                  <a:pt x="119" y="193"/>
                </a:lnTo>
                <a:lnTo>
                  <a:pt x="120" y="194"/>
                </a:lnTo>
                <a:lnTo>
                  <a:pt x="120" y="194"/>
                </a:lnTo>
                <a:lnTo>
                  <a:pt x="120" y="194"/>
                </a:lnTo>
                <a:lnTo>
                  <a:pt x="121" y="196"/>
                </a:lnTo>
                <a:lnTo>
                  <a:pt x="121" y="196"/>
                </a:lnTo>
                <a:lnTo>
                  <a:pt x="122" y="197"/>
                </a:lnTo>
                <a:lnTo>
                  <a:pt x="121" y="198"/>
                </a:lnTo>
                <a:lnTo>
                  <a:pt x="120" y="197"/>
                </a:lnTo>
                <a:lnTo>
                  <a:pt x="117" y="201"/>
                </a:lnTo>
                <a:lnTo>
                  <a:pt x="116" y="200"/>
                </a:lnTo>
                <a:lnTo>
                  <a:pt x="113" y="203"/>
                </a:lnTo>
                <a:lnTo>
                  <a:pt x="113" y="203"/>
                </a:lnTo>
                <a:lnTo>
                  <a:pt x="113" y="203"/>
                </a:lnTo>
                <a:lnTo>
                  <a:pt x="104" y="201"/>
                </a:lnTo>
                <a:lnTo>
                  <a:pt x="89" y="200"/>
                </a:lnTo>
                <a:lnTo>
                  <a:pt x="89" y="200"/>
                </a:lnTo>
                <a:lnTo>
                  <a:pt x="85" y="200"/>
                </a:lnTo>
                <a:lnTo>
                  <a:pt x="85" y="200"/>
                </a:lnTo>
                <a:lnTo>
                  <a:pt x="74" y="201"/>
                </a:lnTo>
                <a:lnTo>
                  <a:pt x="75" y="200"/>
                </a:lnTo>
                <a:lnTo>
                  <a:pt x="69" y="201"/>
                </a:lnTo>
                <a:lnTo>
                  <a:pt x="66" y="201"/>
                </a:lnTo>
                <a:lnTo>
                  <a:pt x="66" y="201"/>
                </a:lnTo>
                <a:lnTo>
                  <a:pt x="103" y="160"/>
                </a:lnTo>
                <a:lnTo>
                  <a:pt x="103" y="160"/>
                </a:lnTo>
                <a:lnTo>
                  <a:pt x="121" y="141"/>
                </a:lnTo>
                <a:lnTo>
                  <a:pt x="121" y="140"/>
                </a:lnTo>
                <a:lnTo>
                  <a:pt x="121" y="139"/>
                </a:lnTo>
                <a:lnTo>
                  <a:pt x="121" y="139"/>
                </a:lnTo>
                <a:lnTo>
                  <a:pt x="122" y="138"/>
                </a:lnTo>
                <a:lnTo>
                  <a:pt x="122" y="138"/>
                </a:lnTo>
                <a:lnTo>
                  <a:pt x="122" y="138"/>
                </a:lnTo>
                <a:lnTo>
                  <a:pt x="122" y="138"/>
                </a:lnTo>
                <a:lnTo>
                  <a:pt x="133" y="140"/>
                </a:lnTo>
                <a:lnTo>
                  <a:pt x="133" y="140"/>
                </a:lnTo>
                <a:lnTo>
                  <a:pt x="169" y="146"/>
                </a:lnTo>
                <a:lnTo>
                  <a:pt x="169" y="146"/>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52"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补救措施</a:t>
            </a:r>
          </a:p>
        </p:txBody>
      </p:sp>
      <p:cxnSp>
        <p:nvCxnSpPr>
          <p:cNvPr id="56" name="直接连接符 55"/>
          <p:cNvCxnSpPr/>
          <p:nvPr/>
        </p:nvCxnSpPr>
        <p:spPr>
          <a:xfrm>
            <a:off x="5449515"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ppt_x</p:attrName>
                                        </p:attrNameLst>
                                      </p:cBhvr>
                                      <p:tavLst>
                                        <p:tav tm="0">
                                          <p:val>
                                            <p:fltVal val="0.5"/>
                                          </p:val>
                                        </p:tav>
                                        <p:tav tm="100000">
                                          <p:val>
                                            <p:strVal val="#ppt_x"/>
                                          </p:val>
                                        </p:tav>
                                      </p:tavLst>
                                    </p:anim>
                                    <p:anim calcmode="lin" valueType="num">
                                      <p:cBhvr>
                                        <p:cTn id="10" dur="500" fill="hold"/>
                                        <p:tgtEl>
                                          <p:spTgt spid="3"/>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 calcmode="lin" valueType="num">
                                      <p:cBhvr>
                                        <p:cTn id="16" dur="500" fill="hold"/>
                                        <p:tgtEl>
                                          <p:spTgt spid="4"/>
                                        </p:tgtEl>
                                        <p:attrNameLst>
                                          <p:attrName>ppt_x</p:attrName>
                                        </p:attrNameLst>
                                      </p:cBhvr>
                                      <p:tavLst>
                                        <p:tav tm="0">
                                          <p:val>
                                            <p:fltVal val="0.5"/>
                                          </p:val>
                                        </p:tav>
                                        <p:tav tm="100000">
                                          <p:val>
                                            <p:strVal val="#ppt_x"/>
                                          </p:val>
                                        </p:tav>
                                      </p:tavLst>
                                    </p:anim>
                                    <p:anim calcmode="lin" valueType="num">
                                      <p:cBhvr>
                                        <p:cTn id="17" dur="500" fill="hold"/>
                                        <p:tgtEl>
                                          <p:spTgt spid="4"/>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 calcmode="lin" valueType="num">
                                      <p:cBhvr>
                                        <p:cTn id="23" dur="500" fill="hold"/>
                                        <p:tgtEl>
                                          <p:spTgt spid="5"/>
                                        </p:tgtEl>
                                        <p:attrNameLst>
                                          <p:attrName>ppt_x</p:attrName>
                                        </p:attrNameLst>
                                      </p:cBhvr>
                                      <p:tavLst>
                                        <p:tav tm="0">
                                          <p:val>
                                            <p:fltVal val="0.5"/>
                                          </p:val>
                                        </p:tav>
                                        <p:tav tm="100000">
                                          <p:val>
                                            <p:strVal val="#ppt_x"/>
                                          </p:val>
                                        </p:tav>
                                      </p:tavLst>
                                    </p:anim>
                                    <p:anim calcmode="lin" valueType="num">
                                      <p:cBhvr>
                                        <p:cTn id="24" dur="500" fill="hold"/>
                                        <p:tgtEl>
                                          <p:spTgt spid="5"/>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23" presetClass="entr" presetSubtype="528"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 calcmode="lin" valueType="num">
                                      <p:cBhvr>
                                        <p:cTn id="30" dur="500" fill="hold"/>
                                        <p:tgtEl>
                                          <p:spTgt spid="8"/>
                                        </p:tgtEl>
                                        <p:attrNameLst>
                                          <p:attrName>ppt_x</p:attrName>
                                        </p:attrNameLst>
                                      </p:cBhvr>
                                      <p:tavLst>
                                        <p:tav tm="0">
                                          <p:val>
                                            <p:fltVal val="0.5"/>
                                          </p:val>
                                        </p:tav>
                                        <p:tav tm="100000">
                                          <p:val>
                                            <p:strVal val="#ppt_x"/>
                                          </p:val>
                                        </p:tav>
                                      </p:tavLst>
                                    </p:anim>
                                    <p:anim calcmode="lin" valueType="num">
                                      <p:cBhvr>
                                        <p:cTn id="31" dur="500" fill="hold"/>
                                        <p:tgtEl>
                                          <p:spTgt spid="8"/>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2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childTnLst>
                          </p:cTn>
                        </p:par>
                        <p:par>
                          <p:cTn id="39" fill="hold">
                            <p:stCondLst>
                              <p:cond delay="2500"/>
                            </p:stCondLst>
                            <p:childTnLst>
                              <p:par>
                                <p:cTn id="40" presetID="23" presetClass="entr" presetSubtype="528"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 calcmode="lin" valueType="num">
                                      <p:cBhvr>
                                        <p:cTn id="44" dur="500" fill="hold"/>
                                        <p:tgtEl>
                                          <p:spTgt spid="6"/>
                                        </p:tgtEl>
                                        <p:attrNameLst>
                                          <p:attrName>ppt_x</p:attrName>
                                        </p:attrNameLst>
                                      </p:cBhvr>
                                      <p:tavLst>
                                        <p:tav tm="0">
                                          <p:val>
                                            <p:fltVal val="0.5"/>
                                          </p:val>
                                        </p:tav>
                                        <p:tav tm="100000">
                                          <p:val>
                                            <p:strVal val="#ppt_x"/>
                                          </p:val>
                                        </p:tav>
                                      </p:tavLst>
                                    </p:anim>
                                    <p:anim calcmode="lin" valueType="num">
                                      <p:cBhvr>
                                        <p:cTn id="45" dur="500" fill="hold"/>
                                        <p:tgtEl>
                                          <p:spTgt spid="6"/>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53" presetClass="entr" presetSubtype="16" fill="hold" grpId="0" nodeType="afterEffect">
                                  <p:stCondLst>
                                    <p:cond delay="0"/>
                                  </p:stCondLst>
                                  <p:iterate type="lt">
                                    <p:tmPct val="10000"/>
                                  </p:iterate>
                                  <p:childTnLst>
                                    <p:set>
                                      <p:cBhvr>
                                        <p:cTn id="48" dur="1" fill="hold">
                                          <p:stCondLst>
                                            <p:cond delay="0"/>
                                          </p:stCondLst>
                                        </p:cTn>
                                        <p:tgtEl>
                                          <p:spTgt spid="46"/>
                                        </p:tgtEl>
                                        <p:attrNameLst>
                                          <p:attrName>style.visibility</p:attrName>
                                        </p:attrNameLst>
                                      </p:cBhvr>
                                      <p:to>
                                        <p:strVal val="visible"/>
                                      </p:to>
                                    </p:set>
                                    <p:anim calcmode="lin" valueType="num">
                                      <p:cBhvr>
                                        <p:cTn id="49" dur="400" fill="hold"/>
                                        <p:tgtEl>
                                          <p:spTgt spid="46"/>
                                        </p:tgtEl>
                                        <p:attrNameLst>
                                          <p:attrName>ppt_w</p:attrName>
                                        </p:attrNameLst>
                                      </p:cBhvr>
                                      <p:tavLst>
                                        <p:tav tm="0">
                                          <p:val>
                                            <p:fltVal val="0"/>
                                          </p:val>
                                        </p:tav>
                                        <p:tav tm="100000">
                                          <p:val>
                                            <p:strVal val="#ppt_w"/>
                                          </p:val>
                                        </p:tav>
                                      </p:tavLst>
                                    </p:anim>
                                    <p:anim calcmode="lin" valueType="num">
                                      <p:cBhvr>
                                        <p:cTn id="50" dur="400" fill="hold"/>
                                        <p:tgtEl>
                                          <p:spTgt spid="46"/>
                                        </p:tgtEl>
                                        <p:attrNameLst>
                                          <p:attrName>ppt_h</p:attrName>
                                        </p:attrNameLst>
                                      </p:cBhvr>
                                      <p:tavLst>
                                        <p:tav tm="0">
                                          <p:val>
                                            <p:fltVal val="0"/>
                                          </p:val>
                                        </p:tav>
                                        <p:tav tm="100000">
                                          <p:val>
                                            <p:strVal val="#ppt_h"/>
                                          </p:val>
                                        </p:tav>
                                      </p:tavLst>
                                    </p:anim>
                                    <p:animEffect transition="in" filter="fade">
                                      <p:cBhvr>
                                        <p:cTn id="51" dur="400"/>
                                        <p:tgtEl>
                                          <p:spTgt spid="46"/>
                                        </p:tgtEl>
                                      </p:cBhvr>
                                    </p:animEffect>
                                  </p:childTnLst>
                                </p:cTn>
                              </p:par>
                            </p:childTnLst>
                          </p:cTn>
                        </p:par>
                        <p:par>
                          <p:cTn id="52" fill="hold">
                            <p:stCondLst>
                              <p:cond delay="3519"/>
                            </p:stCondLst>
                            <p:childTnLst>
                              <p:par>
                                <p:cTn id="53" presetID="53" presetClass="entr" presetSubtype="16" fill="hold" grpId="0" nodeType="afterEffect">
                                  <p:stCondLst>
                                    <p:cond delay="0"/>
                                  </p:stCondLst>
                                  <p:iterate type="lt">
                                    <p:tmPct val="10000"/>
                                  </p:iterate>
                                  <p:childTnLst>
                                    <p:set>
                                      <p:cBhvr>
                                        <p:cTn id="54" dur="1" fill="hold">
                                          <p:stCondLst>
                                            <p:cond delay="0"/>
                                          </p:stCondLst>
                                        </p:cTn>
                                        <p:tgtEl>
                                          <p:spTgt spid="47"/>
                                        </p:tgtEl>
                                        <p:attrNameLst>
                                          <p:attrName>style.visibility</p:attrName>
                                        </p:attrNameLst>
                                      </p:cBhvr>
                                      <p:to>
                                        <p:strVal val="visible"/>
                                      </p:to>
                                    </p:set>
                                    <p:anim calcmode="lin" valueType="num">
                                      <p:cBhvr>
                                        <p:cTn id="55" dur="250" fill="hold"/>
                                        <p:tgtEl>
                                          <p:spTgt spid="47"/>
                                        </p:tgtEl>
                                        <p:attrNameLst>
                                          <p:attrName>ppt_w</p:attrName>
                                        </p:attrNameLst>
                                      </p:cBhvr>
                                      <p:tavLst>
                                        <p:tav tm="0">
                                          <p:val>
                                            <p:fltVal val="0"/>
                                          </p:val>
                                        </p:tav>
                                        <p:tav tm="100000">
                                          <p:val>
                                            <p:strVal val="#ppt_w"/>
                                          </p:val>
                                        </p:tav>
                                      </p:tavLst>
                                    </p:anim>
                                    <p:anim calcmode="lin" valueType="num">
                                      <p:cBhvr>
                                        <p:cTn id="56" dur="250" fill="hold"/>
                                        <p:tgtEl>
                                          <p:spTgt spid="47"/>
                                        </p:tgtEl>
                                        <p:attrNameLst>
                                          <p:attrName>ppt_h</p:attrName>
                                        </p:attrNameLst>
                                      </p:cBhvr>
                                      <p:tavLst>
                                        <p:tav tm="0">
                                          <p:val>
                                            <p:fltVal val="0"/>
                                          </p:val>
                                        </p:tav>
                                        <p:tav tm="100000">
                                          <p:val>
                                            <p:strVal val="#ppt_h"/>
                                          </p:val>
                                        </p:tav>
                                      </p:tavLst>
                                    </p:anim>
                                    <p:animEffect transition="in" filter="fade">
                                      <p:cBhvr>
                                        <p:cTn id="57" dur="250"/>
                                        <p:tgtEl>
                                          <p:spTgt spid="47"/>
                                        </p:tgtEl>
                                      </p:cBhvr>
                                    </p:animEffect>
                                  </p:childTnLst>
                                </p:cTn>
                              </p:par>
                            </p:childTnLst>
                          </p:cTn>
                        </p:par>
                        <p:par>
                          <p:cTn id="58" fill="hold">
                            <p:stCondLst>
                              <p:cond delay="4345"/>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58"/>
                                        </p:tgtEl>
                                        <p:attrNameLst>
                                          <p:attrName>style.visibility</p:attrName>
                                        </p:attrNameLst>
                                      </p:cBhvr>
                                      <p:to>
                                        <p:strVal val="visible"/>
                                      </p:to>
                                    </p:set>
                                    <p:anim calcmode="lin" valueType="num">
                                      <p:cBhvr>
                                        <p:cTn id="61" dur="400" fill="hold"/>
                                        <p:tgtEl>
                                          <p:spTgt spid="58"/>
                                        </p:tgtEl>
                                        <p:attrNameLst>
                                          <p:attrName>ppt_w</p:attrName>
                                        </p:attrNameLst>
                                      </p:cBhvr>
                                      <p:tavLst>
                                        <p:tav tm="0">
                                          <p:val>
                                            <p:fltVal val="0"/>
                                          </p:val>
                                        </p:tav>
                                        <p:tav tm="100000">
                                          <p:val>
                                            <p:strVal val="#ppt_w"/>
                                          </p:val>
                                        </p:tav>
                                      </p:tavLst>
                                    </p:anim>
                                    <p:anim calcmode="lin" valueType="num">
                                      <p:cBhvr>
                                        <p:cTn id="62" dur="400" fill="hold"/>
                                        <p:tgtEl>
                                          <p:spTgt spid="58"/>
                                        </p:tgtEl>
                                        <p:attrNameLst>
                                          <p:attrName>ppt_h</p:attrName>
                                        </p:attrNameLst>
                                      </p:cBhvr>
                                      <p:tavLst>
                                        <p:tav tm="0">
                                          <p:val>
                                            <p:fltVal val="0"/>
                                          </p:val>
                                        </p:tav>
                                        <p:tav tm="100000">
                                          <p:val>
                                            <p:strVal val="#ppt_h"/>
                                          </p:val>
                                        </p:tav>
                                      </p:tavLst>
                                    </p:anim>
                                    <p:animEffect transition="in" filter="fade">
                                      <p:cBhvr>
                                        <p:cTn id="63" dur="400"/>
                                        <p:tgtEl>
                                          <p:spTgt spid="58"/>
                                        </p:tgtEl>
                                      </p:cBhvr>
                                    </p:animEffect>
                                  </p:childTnLst>
                                </p:cTn>
                              </p:par>
                            </p:childTnLst>
                          </p:cTn>
                        </p:par>
                        <p:par>
                          <p:cTn id="64" fill="hold">
                            <p:stCondLst>
                              <p:cond delay="4864"/>
                            </p:stCondLst>
                            <p:childTnLst>
                              <p:par>
                                <p:cTn id="65" presetID="53" presetClass="entr" presetSubtype="16" fill="hold" grpId="0" nodeType="afterEffect">
                                  <p:stCondLst>
                                    <p:cond delay="0"/>
                                  </p:stCondLst>
                                  <p:iterate type="lt">
                                    <p:tmPct val="10000"/>
                                  </p:iterate>
                                  <p:childTnLst>
                                    <p:set>
                                      <p:cBhvr>
                                        <p:cTn id="66" dur="1" fill="hold">
                                          <p:stCondLst>
                                            <p:cond delay="0"/>
                                          </p:stCondLst>
                                        </p:cTn>
                                        <p:tgtEl>
                                          <p:spTgt spid="59"/>
                                        </p:tgtEl>
                                        <p:attrNameLst>
                                          <p:attrName>style.visibility</p:attrName>
                                        </p:attrNameLst>
                                      </p:cBhvr>
                                      <p:to>
                                        <p:strVal val="visible"/>
                                      </p:to>
                                    </p:set>
                                    <p:anim calcmode="lin" valueType="num">
                                      <p:cBhvr>
                                        <p:cTn id="67" dur="250" fill="hold"/>
                                        <p:tgtEl>
                                          <p:spTgt spid="59"/>
                                        </p:tgtEl>
                                        <p:attrNameLst>
                                          <p:attrName>ppt_w</p:attrName>
                                        </p:attrNameLst>
                                      </p:cBhvr>
                                      <p:tavLst>
                                        <p:tav tm="0">
                                          <p:val>
                                            <p:fltVal val="0"/>
                                          </p:val>
                                        </p:tav>
                                        <p:tav tm="100000">
                                          <p:val>
                                            <p:strVal val="#ppt_w"/>
                                          </p:val>
                                        </p:tav>
                                      </p:tavLst>
                                    </p:anim>
                                    <p:anim calcmode="lin" valueType="num">
                                      <p:cBhvr>
                                        <p:cTn id="68" dur="250" fill="hold"/>
                                        <p:tgtEl>
                                          <p:spTgt spid="59"/>
                                        </p:tgtEl>
                                        <p:attrNameLst>
                                          <p:attrName>ppt_h</p:attrName>
                                        </p:attrNameLst>
                                      </p:cBhvr>
                                      <p:tavLst>
                                        <p:tav tm="0">
                                          <p:val>
                                            <p:fltVal val="0"/>
                                          </p:val>
                                        </p:tav>
                                        <p:tav tm="100000">
                                          <p:val>
                                            <p:strVal val="#ppt_h"/>
                                          </p:val>
                                        </p:tav>
                                      </p:tavLst>
                                    </p:anim>
                                    <p:animEffect transition="in" filter="fade">
                                      <p:cBhvr>
                                        <p:cTn id="69" dur="250"/>
                                        <p:tgtEl>
                                          <p:spTgt spid="59"/>
                                        </p:tgtEl>
                                      </p:cBhvr>
                                    </p:animEffect>
                                  </p:childTnLst>
                                </p:cTn>
                              </p:par>
                            </p:childTnLst>
                          </p:cTn>
                        </p:par>
                        <p:par>
                          <p:cTn id="70" fill="hold">
                            <p:stCondLst>
                              <p:cond delay="5690"/>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55"/>
                                        </p:tgtEl>
                                        <p:attrNameLst>
                                          <p:attrName>style.visibility</p:attrName>
                                        </p:attrNameLst>
                                      </p:cBhvr>
                                      <p:to>
                                        <p:strVal val="visible"/>
                                      </p:to>
                                    </p:set>
                                    <p:anim calcmode="lin" valueType="num">
                                      <p:cBhvr>
                                        <p:cTn id="73" dur="400" fill="hold"/>
                                        <p:tgtEl>
                                          <p:spTgt spid="55"/>
                                        </p:tgtEl>
                                        <p:attrNameLst>
                                          <p:attrName>ppt_w</p:attrName>
                                        </p:attrNameLst>
                                      </p:cBhvr>
                                      <p:tavLst>
                                        <p:tav tm="0">
                                          <p:val>
                                            <p:fltVal val="0"/>
                                          </p:val>
                                        </p:tav>
                                        <p:tav tm="100000">
                                          <p:val>
                                            <p:strVal val="#ppt_w"/>
                                          </p:val>
                                        </p:tav>
                                      </p:tavLst>
                                    </p:anim>
                                    <p:anim calcmode="lin" valueType="num">
                                      <p:cBhvr>
                                        <p:cTn id="74" dur="400" fill="hold"/>
                                        <p:tgtEl>
                                          <p:spTgt spid="55"/>
                                        </p:tgtEl>
                                        <p:attrNameLst>
                                          <p:attrName>ppt_h</p:attrName>
                                        </p:attrNameLst>
                                      </p:cBhvr>
                                      <p:tavLst>
                                        <p:tav tm="0">
                                          <p:val>
                                            <p:fltVal val="0"/>
                                          </p:val>
                                        </p:tav>
                                        <p:tav tm="100000">
                                          <p:val>
                                            <p:strVal val="#ppt_h"/>
                                          </p:val>
                                        </p:tav>
                                      </p:tavLst>
                                    </p:anim>
                                    <p:animEffect transition="in" filter="fade">
                                      <p:cBhvr>
                                        <p:cTn id="75" dur="400"/>
                                        <p:tgtEl>
                                          <p:spTgt spid="55"/>
                                        </p:tgtEl>
                                      </p:cBhvr>
                                    </p:animEffect>
                                  </p:childTnLst>
                                </p:cTn>
                              </p:par>
                            </p:childTnLst>
                          </p:cTn>
                        </p:par>
                        <p:par>
                          <p:cTn id="76" fill="hold">
                            <p:stCondLst>
                              <p:cond delay="6210"/>
                            </p:stCondLst>
                            <p:childTnLst>
                              <p:par>
                                <p:cTn id="77" presetID="53" presetClass="entr" presetSubtype="16" fill="hold" grpId="0" nodeType="afterEffect">
                                  <p:stCondLst>
                                    <p:cond delay="0"/>
                                  </p:stCondLst>
                                  <p:iterate type="lt">
                                    <p:tmPct val="10000"/>
                                  </p:iterate>
                                  <p:childTnLst>
                                    <p:set>
                                      <p:cBhvr>
                                        <p:cTn id="78" dur="1" fill="hold">
                                          <p:stCondLst>
                                            <p:cond delay="0"/>
                                          </p:stCondLst>
                                        </p:cTn>
                                        <p:tgtEl>
                                          <p:spTgt spid="57"/>
                                        </p:tgtEl>
                                        <p:attrNameLst>
                                          <p:attrName>style.visibility</p:attrName>
                                        </p:attrNameLst>
                                      </p:cBhvr>
                                      <p:to>
                                        <p:strVal val="visible"/>
                                      </p:to>
                                    </p:set>
                                    <p:anim calcmode="lin" valueType="num">
                                      <p:cBhvr>
                                        <p:cTn id="79" dur="250" fill="hold"/>
                                        <p:tgtEl>
                                          <p:spTgt spid="57"/>
                                        </p:tgtEl>
                                        <p:attrNameLst>
                                          <p:attrName>ppt_w</p:attrName>
                                        </p:attrNameLst>
                                      </p:cBhvr>
                                      <p:tavLst>
                                        <p:tav tm="0">
                                          <p:val>
                                            <p:fltVal val="0"/>
                                          </p:val>
                                        </p:tav>
                                        <p:tav tm="100000">
                                          <p:val>
                                            <p:strVal val="#ppt_w"/>
                                          </p:val>
                                        </p:tav>
                                      </p:tavLst>
                                    </p:anim>
                                    <p:anim calcmode="lin" valueType="num">
                                      <p:cBhvr>
                                        <p:cTn id="80" dur="250" fill="hold"/>
                                        <p:tgtEl>
                                          <p:spTgt spid="57"/>
                                        </p:tgtEl>
                                        <p:attrNameLst>
                                          <p:attrName>ppt_h</p:attrName>
                                        </p:attrNameLst>
                                      </p:cBhvr>
                                      <p:tavLst>
                                        <p:tav tm="0">
                                          <p:val>
                                            <p:fltVal val="0"/>
                                          </p:val>
                                        </p:tav>
                                        <p:tav tm="100000">
                                          <p:val>
                                            <p:strVal val="#ppt_h"/>
                                          </p:val>
                                        </p:tav>
                                      </p:tavLst>
                                    </p:anim>
                                    <p:animEffect transition="in" filter="fade">
                                      <p:cBhvr>
                                        <p:cTn id="81" dur="250"/>
                                        <p:tgtEl>
                                          <p:spTgt spid="57"/>
                                        </p:tgtEl>
                                      </p:cBhvr>
                                    </p:animEffect>
                                  </p:childTnLst>
                                </p:cTn>
                              </p:par>
                            </p:childTnLst>
                          </p:cTn>
                        </p:par>
                        <p:par>
                          <p:cTn id="82" fill="hold">
                            <p:stCondLst>
                              <p:cond delay="7034"/>
                            </p:stCondLst>
                            <p:childTnLst>
                              <p:par>
                                <p:cTn id="83" presetID="53" presetClass="entr" presetSubtype="16" fill="hold" grpId="0" nodeType="afterEffect">
                                  <p:stCondLst>
                                    <p:cond delay="0"/>
                                  </p:stCondLst>
                                  <p:iterate type="lt">
                                    <p:tmPct val="10000"/>
                                  </p:iterate>
                                  <p:childTnLst>
                                    <p:set>
                                      <p:cBhvr>
                                        <p:cTn id="84" dur="1" fill="hold">
                                          <p:stCondLst>
                                            <p:cond delay="0"/>
                                          </p:stCondLst>
                                        </p:cTn>
                                        <p:tgtEl>
                                          <p:spTgt spid="48"/>
                                        </p:tgtEl>
                                        <p:attrNameLst>
                                          <p:attrName>style.visibility</p:attrName>
                                        </p:attrNameLst>
                                      </p:cBhvr>
                                      <p:to>
                                        <p:strVal val="visible"/>
                                      </p:to>
                                    </p:set>
                                    <p:anim calcmode="lin" valueType="num">
                                      <p:cBhvr>
                                        <p:cTn id="85" dur="400" fill="hold"/>
                                        <p:tgtEl>
                                          <p:spTgt spid="48"/>
                                        </p:tgtEl>
                                        <p:attrNameLst>
                                          <p:attrName>ppt_w</p:attrName>
                                        </p:attrNameLst>
                                      </p:cBhvr>
                                      <p:tavLst>
                                        <p:tav tm="0">
                                          <p:val>
                                            <p:fltVal val="0"/>
                                          </p:val>
                                        </p:tav>
                                        <p:tav tm="100000">
                                          <p:val>
                                            <p:strVal val="#ppt_w"/>
                                          </p:val>
                                        </p:tav>
                                      </p:tavLst>
                                    </p:anim>
                                    <p:anim calcmode="lin" valueType="num">
                                      <p:cBhvr>
                                        <p:cTn id="86" dur="400" fill="hold"/>
                                        <p:tgtEl>
                                          <p:spTgt spid="48"/>
                                        </p:tgtEl>
                                        <p:attrNameLst>
                                          <p:attrName>ppt_h</p:attrName>
                                        </p:attrNameLst>
                                      </p:cBhvr>
                                      <p:tavLst>
                                        <p:tav tm="0">
                                          <p:val>
                                            <p:fltVal val="0"/>
                                          </p:val>
                                        </p:tav>
                                        <p:tav tm="100000">
                                          <p:val>
                                            <p:strVal val="#ppt_h"/>
                                          </p:val>
                                        </p:tav>
                                      </p:tavLst>
                                    </p:anim>
                                    <p:animEffect transition="in" filter="fade">
                                      <p:cBhvr>
                                        <p:cTn id="87" dur="400"/>
                                        <p:tgtEl>
                                          <p:spTgt spid="48"/>
                                        </p:tgtEl>
                                      </p:cBhvr>
                                    </p:animEffect>
                                  </p:childTnLst>
                                </p:cTn>
                              </p:par>
                            </p:childTnLst>
                          </p:cTn>
                        </p:par>
                        <p:par>
                          <p:cTn id="88" fill="hold">
                            <p:stCondLst>
                              <p:cond delay="7554"/>
                            </p:stCondLst>
                            <p:childTnLst>
                              <p:par>
                                <p:cTn id="89" presetID="53" presetClass="entr" presetSubtype="16" fill="hold" grpId="0" nodeType="afterEffect">
                                  <p:stCondLst>
                                    <p:cond delay="0"/>
                                  </p:stCondLst>
                                  <p:iterate type="lt">
                                    <p:tmPct val="10000"/>
                                  </p:iterate>
                                  <p:childTnLst>
                                    <p:set>
                                      <p:cBhvr>
                                        <p:cTn id="90" dur="1" fill="hold">
                                          <p:stCondLst>
                                            <p:cond delay="0"/>
                                          </p:stCondLst>
                                        </p:cTn>
                                        <p:tgtEl>
                                          <p:spTgt spid="49"/>
                                        </p:tgtEl>
                                        <p:attrNameLst>
                                          <p:attrName>style.visibility</p:attrName>
                                        </p:attrNameLst>
                                      </p:cBhvr>
                                      <p:to>
                                        <p:strVal val="visible"/>
                                      </p:to>
                                    </p:set>
                                    <p:anim calcmode="lin" valueType="num">
                                      <p:cBhvr>
                                        <p:cTn id="91" dur="250" fill="hold"/>
                                        <p:tgtEl>
                                          <p:spTgt spid="49"/>
                                        </p:tgtEl>
                                        <p:attrNameLst>
                                          <p:attrName>ppt_w</p:attrName>
                                        </p:attrNameLst>
                                      </p:cBhvr>
                                      <p:tavLst>
                                        <p:tav tm="0">
                                          <p:val>
                                            <p:fltVal val="0"/>
                                          </p:val>
                                        </p:tav>
                                        <p:tav tm="100000">
                                          <p:val>
                                            <p:strVal val="#ppt_w"/>
                                          </p:val>
                                        </p:tav>
                                      </p:tavLst>
                                    </p:anim>
                                    <p:anim calcmode="lin" valueType="num">
                                      <p:cBhvr>
                                        <p:cTn id="92" dur="250" fill="hold"/>
                                        <p:tgtEl>
                                          <p:spTgt spid="49"/>
                                        </p:tgtEl>
                                        <p:attrNameLst>
                                          <p:attrName>ppt_h</p:attrName>
                                        </p:attrNameLst>
                                      </p:cBhvr>
                                      <p:tavLst>
                                        <p:tav tm="0">
                                          <p:val>
                                            <p:fltVal val="0"/>
                                          </p:val>
                                        </p:tav>
                                        <p:tav tm="100000">
                                          <p:val>
                                            <p:strVal val="#ppt_h"/>
                                          </p:val>
                                        </p:tav>
                                      </p:tavLst>
                                    </p:anim>
                                    <p:animEffect transition="in" filter="fade">
                                      <p:cBhvr>
                                        <p:cTn id="93" dur="250"/>
                                        <p:tgtEl>
                                          <p:spTgt spid="49"/>
                                        </p:tgtEl>
                                      </p:cBhvr>
                                    </p:animEffect>
                                  </p:childTnLst>
                                </p:cTn>
                              </p:par>
                            </p:childTnLst>
                          </p:cTn>
                        </p:par>
                        <p:par>
                          <p:cTn id="94" fill="hold">
                            <p:stCondLst>
                              <p:cond delay="8379"/>
                            </p:stCondLst>
                            <p:childTnLst>
                              <p:par>
                                <p:cTn id="95" presetID="53" presetClass="entr" presetSubtype="16" fill="hold" grpId="0" nodeType="afterEffect">
                                  <p:stCondLst>
                                    <p:cond delay="0"/>
                                  </p:stCondLst>
                                  <p:iterate type="lt">
                                    <p:tmPct val="10000"/>
                                  </p:iterate>
                                  <p:childTnLst>
                                    <p:set>
                                      <p:cBhvr>
                                        <p:cTn id="96" dur="1" fill="hold">
                                          <p:stCondLst>
                                            <p:cond delay="0"/>
                                          </p:stCondLst>
                                        </p:cTn>
                                        <p:tgtEl>
                                          <p:spTgt spid="50"/>
                                        </p:tgtEl>
                                        <p:attrNameLst>
                                          <p:attrName>style.visibility</p:attrName>
                                        </p:attrNameLst>
                                      </p:cBhvr>
                                      <p:to>
                                        <p:strVal val="visible"/>
                                      </p:to>
                                    </p:set>
                                    <p:anim calcmode="lin" valueType="num">
                                      <p:cBhvr>
                                        <p:cTn id="97" dur="400" fill="hold"/>
                                        <p:tgtEl>
                                          <p:spTgt spid="50"/>
                                        </p:tgtEl>
                                        <p:attrNameLst>
                                          <p:attrName>ppt_w</p:attrName>
                                        </p:attrNameLst>
                                      </p:cBhvr>
                                      <p:tavLst>
                                        <p:tav tm="0">
                                          <p:val>
                                            <p:fltVal val="0"/>
                                          </p:val>
                                        </p:tav>
                                        <p:tav tm="100000">
                                          <p:val>
                                            <p:strVal val="#ppt_w"/>
                                          </p:val>
                                        </p:tav>
                                      </p:tavLst>
                                    </p:anim>
                                    <p:anim calcmode="lin" valueType="num">
                                      <p:cBhvr>
                                        <p:cTn id="98" dur="400" fill="hold"/>
                                        <p:tgtEl>
                                          <p:spTgt spid="50"/>
                                        </p:tgtEl>
                                        <p:attrNameLst>
                                          <p:attrName>ppt_h</p:attrName>
                                        </p:attrNameLst>
                                      </p:cBhvr>
                                      <p:tavLst>
                                        <p:tav tm="0">
                                          <p:val>
                                            <p:fltVal val="0"/>
                                          </p:val>
                                        </p:tav>
                                        <p:tav tm="100000">
                                          <p:val>
                                            <p:strVal val="#ppt_h"/>
                                          </p:val>
                                        </p:tav>
                                      </p:tavLst>
                                    </p:anim>
                                    <p:animEffect transition="in" filter="fade">
                                      <p:cBhvr>
                                        <p:cTn id="99" dur="400"/>
                                        <p:tgtEl>
                                          <p:spTgt spid="50"/>
                                        </p:tgtEl>
                                      </p:cBhvr>
                                    </p:animEffect>
                                  </p:childTnLst>
                                </p:cTn>
                              </p:par>
                            </p:childTnLst>
                          </p:cTn>
                        </p:par>
                        <p:par>
                          <p:cTn id="100" fill="hold">
                            <p:stCondLst>
                              <p:cond delay="8899"/>
                            </p:stCondLst>
                            <p:childTnLst>
                              <p:par>
                                <p:cTn id="101" presetID="53" presetClass="entr" presetSubtype="16" fill="hold" grpId="0" nodeType="afterEffect">
                                  <p:stCondLst>
                                    <p:cond delay="0"/>
                                  </p:stCondLst>
                                  <p:iterate type="lt">
                                    <p:tmPct val="10000"/>
                                  </p:iterate>
                                  <p:childTnLst>
                                    <p:set>
                                      <p:cBhvr>
                                        <p:cTn id="102" dur="1" fill="hold">
                                          <p:stCondLst>
                                            <p:cond delay="0"/>
                                          </p:stCondLst>
                                        </p:cTn>
                                        <p:tgtEl>
                                          <p:spTgt spid="51"/>
                                        </p:tgtEl>
                                        <p:attrNameLst>
                                          <p:attrName>style.visibility</p:attrName>
                                        </p:attrNameLst>
                                      </p:cBhvr>
                                      <p:to>
                                        <p:strVal val="visible"/>
                                      </p:to>
                                    </p:set>
                                    <p:anim calcmode="lin" valueType="num">
                                      <p:cBhvr>
                                        <p:cTn id="103" dur="250" fill="hold"/>
                                        <p:tgtEl>
                                          <p:spTgt spid="51"/>
                                        </p:tgtEl>
                                        <p:attrNameLst>
                                          <p:attrName>ppt_w</p:attrName>
                                        </p:attrNameLst>
                                      </p:cBhvr>
                                      <p:tavLst>
                                        <p:tav tm="0">
                                          <p:val>
                                            <p:fltVal val="0"/>
                                          </p:val>
                                        </p:tav>
                                        <p:tav tm="100000">
                                          <p:val>
                                            <p:strVal val="#ppt_w"/>
                                          </p:val>
                                        </p:tav>
                                      </p:tavLst>
                                    </p:anim>
                                    <p:anim calcmode="lin" valueType="num">
                                      <p:cBhvr>
                                        <p:cTn id="104" dur="250" fill="hold"/>
                                        <p:tgtEl>
                                          <p:spTgt spid="51"/>
                                        </p:tgtEl>
                                        <p:attrNameLst>
                                          <p:attrName>ppt_h</p:attrName>
                                        </p:attrNameLst>
                                      </p:cBhvr>
                                      <p:tavLst>
                                        <p:tav tm="0">
                                          <p:val>
                                            <p:fltVal val="0"/>
                                          </p:val>
                                        </p:tav>
                                        <p:tav tm="100000">
                                          <p:val>
                                            <p:strVal val="#ppt_h"/>
                                          </p:val>
                                        </p:tav>
                                      </p:tavLst>
                                    </p:anim>
                                    <p:animEffect transition="in" filter="fade">
                                      <p:cBhvr>
                                        <p:cTn id="105" dur="250"/>
                                        <p:tgtEl>
                                          <p:spTgt spid="51"/>
                                        </p:tgtEl>
                                      </p:cBhvr>
                                    </p:animEffect>
                                  </p:childTnLst>
                                </p:cTn>
                              </p:par>
                            </p:childTnLst>
                          </p:cTn>
                        </p:par>
                        <p:par>
                          <p:cTn id="106" fill="hold">
                            <p:stCondLst>
                              <p:cond delay="9724"/>
                            </p:stCondLst>
                            <p:childTnLst>
                              <p:par>
                                <p:cTn id="107" presetID="53" presetClass="entr" presetSubtype="16" fill="hold" grpId="0" nodeType="afterEffect">
                                  <p:stCondLst>
                                    <p:cond delay="0"/>
                                  </p:stCondLst>
                                  <p:iterate type="lt">
                                    <p:tmPct val="10000"/>
                                  </p:iterate>
                                  <p:childTnLst>
                                    <p:set>
                                      <p:cBhvr>
                                        <p:cTn id="108" dur="1" fill="hold">
                                          <p:stCondLst>
                                            <p:cond delay="0"/>
                                          </p:stCondLst>
                                        </p:cTn>
                                        <p:tgtEl>
                                          <p:spTgt spid="53"/>
                                        </p:tgtEl>
                                        <p:attrNameLst>
                                          <p:attrName>style.visibility</p:attrName>
                                        </p:attrNameLst>
                                      </p:cBhvr>
                                      <p:to>
                                        <p:strVal val="visible"/>
                                      </p:to>
                                    </p:set>
                                    <p:anim calcmode="lin" valueType="num">
                                      <p:cBhvr>
                                        <p:cTn id="109" dur="400" fill="hold"/>
                                        <p:tgtEl>
                                          <p:spTgt spid="53"/>
                                        </p:tgtEl>
                                        <p:attrNameLst>
                                          <p:attrName>ppt_w</p:attrName>
                                        </p:attrNameLst>
                                      </p:cBhvr>
                                      <p:tavLst>
                                        <p:tav tm="0">
                                          <p:val>
                                            <p:fltVal val="0"/>
                                          </p:val>
                                        </p:tav>
                                        <p:tav tm="100000">
                                          <p:val>
                                            <p:strVal val="#ppt_w"/>
                                          </p:val>
                                        </p:tav>
                                      </p:tavLst>
                                    </p:anim>
                                    <p:anim calcmode="lin" valueType="num">
                                      <p:cBhvr>
                                        <p:cTn id="110" dur="400" fill="hold"/>
                                        <p:tgtEl>
                                          <p:spTgt spid="53"/>
                                        </p:tgtEl>
                                        <p:attrNameLst>
                                          <p:attrName>ppt_h</p:attrName>
                                        </p:attrNameLst>
                                      </p:cBhvr>
                                      <p:tavLst>
                                        <p:tav tm="0">
                                          <p:val>
                                            <p:fltVal val="0"/>
                                          </p:val>
                                        </p:tav>
                                        <p:tav tm="100000">
                                          <p:val>
                                            <p:strVal val="#ppt_h"/>
                                          </p:val>
                                        </p:tav>
                                      </p:tavLst>
                                    </p:anim>
                                    <p:animEffect transition="in" filter="fade">
                                      <p:cBhvr>
                                        <p:cTn id="111" dur="400"/>
                                        <p:tgtEl>
                                          <p:spTgt spid="53"/>
                                        </p:tgtEl>
                                      </p:cBhvr>
                                    </p:animEffect>
                                  </p:childTnLst>
                                </p:cTn>
                              </p:par>
                            </p:childTnLst>
                          </p:cTn>
                        </p:par>
                        <p:par>
                          <p:cTn id="112" fill="hold">
                            <p:stCondLst>
                              <p:cond delay="10244"/>
                            </p:stCondLst>
                            <p:childTnLst>
                              <p:par>
                                <p:cTn id="113" presetID="53" presetClass="entr" presetSubtype="16" fill="hold" grpId="0" nodeType="afterEffect">
                                  <p:stCondLst>
                                    <p:cond delay="0"/>
                                  </p:stCondLst>
                                  <p:iterate type="lt">
                                    <p:tmPct val="10000"/>
                                  </p:iterate>
                                  <p:childTnLst>
                                    <p:set>
                                      <p:cBhvr>
                                        <p:cTn id="114" dur="1" fill="hold">
                                          <p:stCondLst>
                                            <p:cond delay="0"/>
                                          </p:stCondLst>
                                        </p:cTn>
                                        <p:tgtEl>
                                          <p:spTgt spid="54"/>
                                        </p:tgtEl>
                                        <p:attrNameLst>
                                          <p:attrName>style.visibility</p:attrName>
                                        </p:attrNameLst>
                                      </p:cBhvr>
                                      <p:to>
                                        <p:strVal val="visible"/>
                                      </p:to>
                                    </p:set>
                                    <p:anim calcmode="lin" valueType="num">
                                      <p:cBhvr>
                                        <p:cTn id="115" dur="250" fill="hold"/>
                                        <p:tgtEl>
                                          <p:spTgt spid="54"/>
                                        </p:tgtEl>
                                        <p:attrNameLst>
                                          <p:attrName>ppt_w</p:attrName>
                                        </p:attrNameLst>
                                      </p:cBhvr>
                                      <p:tavLst>
                                        <p:tav tm="0">
                                          <p:val>
                                            <p:fltVal val="0"/>
                                          </p:val>
                                        </p:tav>
                                        <p:tav tm="100000">
                                          <p:val>
                                            <p:strVal val="#ppt_w"/>
                                          </p:val>
                                        </p:tav>
                                      </p:tavLst>
                                    </p:anim>
                                    <p:anim calcmode="lin" valueType="num">
                                      <p:cBhvr>
                                        <p:cTn id="116" dur="250" fill="hold"/>
                                        <p:tgtEl>
                                          <p:spTgt spid="54"/>
                                        </p:tgtEl>
                                        <p:attrNameLst>
                                          <p:attrName>ppt_h</p:attrName>
                                        </p:attrNameLst>
                                      </p:cBhvr>
                                      <p:tavLst>
                                        <p:tav tm="0">
                                          <p:val>
                                            <p:fltVal val="0"/>
                                          </p:val>
                                        </p:tav>
                                        <p:tav tm="100000">
                                          <p:val>
                                            <p:strVal val="#ppt_h"/>
                                          </p:val>
                                        </p:tav>
                                      </p:tavLst>
                                    </p:anim>
                                    <p:animEffect transition="in" filter="fade">
                                      <p:cBhvr>
                                        <p:cTn id="117"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p:bldP spid="51" grpId="0"/>
      <p:bldP spid="53" grpId="0"/>
      <p:bldP spid="54" grpId="0"/>
      <p:bldP spid="55" grpId="0"/>
      <p:bldP spid="57" grpId="0"/>
      <p:bldP spid="58" grpId="0"/>
      <p:bldP spid="59"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3" name="组合 122"/>
          <p:cNvGrpSpPr/>
          <p:nvPr/>
        </p:nvGrpSpPr>
        <p:grpSpPr>
          <a:xfrm>
            <a:off x="4683652" y="1370512"/>
            <a:ext cx="5787816" cy="1481952"/>
            <a:chOff x="3083409" y="1115202"/>
            <a:chExt cx="4536591" cy="1161580"/>
          </a:xfrm>
        </p:grpSpPr>
        <p:sp>
          <p:nvSpPr>
            <p:cNvPr id="124" name="矩形 123"/>
            <p:cNvSpPr/>
            <p:nvPr/>
          </p:nvSpPr>
          <p:spPr>
            <a:xfrm>
              <a:off x="3083409" y="1265102"/>
              <a:ext cx="4460391" cy="1011680"/>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张海山锐线体简" panose="02000000000000000000" pitchFamily="2" charset="-122"/>
                <a:ea typeface="张海山锐线体简" panose="02000000000000000000" pitchFamily="2" charset="-122"/>
              </a:endParaRPr>
            </a:p>
          </p:txBody>
        </p:sp>
        <p:sp>
          <p:nvSpPr>
            <p:cNvPr id="125" name="矩形 124"/>
            <p:cNvSpPr/>
            <p:nvPr/>
          </p:nvSpPr>
          <p:spPr>
            <a:xfrm>
              <a:off x="3666699" y="1115202"/>
              <a:ext cx="3286019" cy="325115"/>
            </a:xfrm>
            <a:prstGeom prst="rect">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2135" dirty="0">
                  <a:solidFill>
                    <a:schemeClr val="bg1"/>
                  </a:solidFill>
                  <a:ea typeface="张海山锐线体简" panose="02000000000000000000" pitchFamily="2" charset="-122"/>
                </a:rPr>
                <a:t>点击添加标题</a:t>
              </a:r>
            </a:p>
          </p:txBody>
        </p:sp>
        <p:sp>
          <p:nvSpPr>
            <p:cNvPr id="126" name="TextBox 125"/>
            <p:cNvSpPr txBox="1"/>
            <p:nvPr/>
          </p:nvSpPr>
          <p:spPr>
            <a:xfrm>
              <a:off x="3234883" y="1468726"/>
              <a:ext cx="4385117" cy="675507"/>
            </a:xfrm>
            <a:prstGeom prst="rect">
              <a:avLst/>
            </a:prstGeom>
            <a:noFill/>
          </p:spPr>
          <p:txBody>
            <a:bodyPr wrap="square" lIns="121963" tIns="60981" rIns="121963" bIns="60981" rtlCol="0">
              <a:spAutoFit/>
            </a:bodyPr>
            <a:lstStyle/>
            <a:p>
              <a:r>
                <a:rPr lang="zh-CN" altLang="en-US" sz="1200" dirty="0">
                  <a:latin typeface="+mj-ea"/>
                  <a:ea typeface="张海山锐线体简" panose="02000000000000000000" pitchFamily="2" charset="-122"/>
                </a:rPr>
                <a:t>单击此处添加文本单击此处添加文本单击此处添加文本单击此处添加文本</a:t>
              </a:r>
              <a:endParaRPr lang="en-US" altLang="zh-CN" sz="1200" dirty="0">
                <a:latin typeface="+mj-ea"/>
                <a:ea typeface="张海山锐线体简" panose="02000000000000000000" pitchFamily="2" charset="-122"/>
              </a:endParaRPr>
            </a:p>
            <a:p>
              <a:r>
                <a:rPr lang="zh-CN" altLang="en-US" sz="1200" dirty="0">
                  <a:latin typeface="+mj-ea"/>
                  <a:ea typeface="张海山锐线体简" panose="02000000000000000000" pitchFamily="2" charset="-122"/>
                </a:rPr>
                <a:t>单击此处添加文本单击此处添加文本单击此处添加文本单击此处添加文本</a:t>
              </a:r>
              <a:endParaRPr lang="en-US" altLang="zh-CN" sz="1200" dirty="0">
                <a:latin typeface="+mj-ea"/>
                <a:ea typeface="张海山锐线体简" panose="02000000000000000000" pitchFamily="2" charset="-122"/>
              </a:endParaRPr>
            </a:p>
            <a:p>
              <a:r>
                <a:rPr lang="zh-CN" altLang="en-US" sz="1200" dirty="0">
                  <a:latin typeface="+mj-ea"/>
                  <a:ea typeface="张海山锐线体简" panose="02000000000000000000" pitchFamily="2" charset="-122"/>
                </a:rPr>
                <a:t>单击此处添加文本单击此处添加文本单击此处添加文本单击此处添加文本</a:t>
              </a:r>
              <a:endParaRPr lang="en-US" altLang="zh-CN" sz="1200" dirty="0">
                <a:latin typeface="+mj-ea"/>
                <a:ea typeface="张海山锐线体简" panose="02000000000000000000" pitchFamily="2" charset="-122"/>
              </a:endParaRPr>
            </a:p>
            <a:p>
              <a:endParaRPr lang="en-US" altLang="zh-CN" sz="1200" dirty="0">
                <a:latin typeface="+mj-ea"/>
                <a:ea typeface="张海山锐线体简" panose="02000000000000000000" pitchFamily="2" charset="-122"/>
              </a:endParaRPr>
            </a:p>
          </p:txBody>
        </p:sp>
      </p:grpSp>
      <p:cxnSp>
        <p:nvCxnSpPr>
          <p:cNvPr id="127" name="直接箭头连接符 126"/>
          <p:cNvCxnSpPr>
            <a:stCxn id="131" idx="5"/>
            <a:endCxn id="124" idx="1"/>
          </p:cNvCxnSpPr>
          <p:nvPr/>
        </p:nvCxnSpPr>
        <p:spPr>
          <a:xfrm flipV="1">
            <a:off x="2771625" y="2207111"/>
            <a:ext cx="1912031" cy="7589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a:stCxn id="131" idx="0"/>
            <a:endCxn id="134" idx="1"/>
          </p:cNvCxnSpPr>
          <p:nvPr/>
        </p:nvCxnSpPr>
        <p:spPr>
          <a:xfrm>
            <a:off x="3187761" y="3798301"/>
            <a:ext cx="1495895" cy="26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a:stCxn id="131" idx="1"/>
            <a:endCxn id="138" idx="1"/>
          </p:cNvCxnSpPr>
          <p:nvPr/>
        </p:nvCxnSpPr>
        <p:spPr>
          <a:xfrm>
            <a:off x="2771625" y="4630575"/>
            <a:ext cx="1912031" cy="819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1257333" y="2966029"/>
            <a:ext cx="1930427" cy="1664547"/>
            <a:chOff x="540674" y="2478267"/>
            <a:chExt cx="1205922" cy="1039829"/>
          </a:xfrm>
        </p:grpSpPr>
        <p:sp>
          <p:nvSpPr>
            <p:cNvPr id="131" name="六边形 130"/>
            <p:cNvSpPr/>
            <p:nvPr/>
          </p:nvSpPr>
          <p:spPr>
            <a:xfrm>
              <a:off x="540674" y="2478267"/>
              <a:ext cx="1205922" cy="1039829"/>
            </a:xfrm>
            <a:prstGeom prst="hexagon">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张海山锐线体简" panose="02000000000000000000" pitchFamily="2" charset="-122"/>
                <a:ea typeface="张海山锐线体简" panose="02000000000000000000" pitchFamily="2" charset="-122"/>
              </a:endParaRPr>
            </a:p>
          </p:txBody>
        </p:sp>
        <p:sp>
          <p:nvSpPr>
            <p:cNvPr id="132" name="六边形 131"/>
            <p:cNvSpPr/>
            <p:nvPr/>
          </p:nvSpPr>
          <p:spPr>
            <a:xfrm>
              <a:off x="662776" y="2583551"/>
              <a:ext cx="961719" cy="829261"/>
            </a:xfrm>
            <a:prstGeom prst="hexagon">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2400" dirty="0">
                  <a:solidFill>
                    <a:schemeClr val="bg1"/>
                  </a:solidFill>
                  <a:ea typeface="张海山锐线体简" panose="02000000000000000000" pitchFamily="2" charset="-122"/>
                </a:rPr>
                <a:t>标题</a:t>
              </a:r>
            </a:p>
          </p:txBody>
        </p:sp>
      </p:grpSp>
      <p:grpSp>
        <p:nvGrpSpPr>
          <p:cNvPr id="133" name="组合 132"/>
          <p:cNvGrpSpPr/>
          <p:nvPr/>
        </p:nvGrpSpPr>
        <p:grpSpPr>
          <a:xfrm>
            <a:off x="4683652" y="2988000"/>
            <a:ext cx="5787816" cy="1481952"/>
            <a:chOff x="3083409" y="1115202"/>
            <a:chExt cx="4536591" cy="1161580"/>
          </a:xfrm>
        </p:grpSpPr>
        <p:sp>
          <p:nvSpPr>
            <p:cNvPr id="134" name="矩形 133"/>
            <p:cNvSpPr/>
            <p:nvPr/>
          </p:nvSpPr>
          <p:spPr>
            <a:xfrm>
              <a:off x="3083409" y="1265102"/>
              <a:ext cx="4460391" cy="1011680"/>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张海山锐线体简" panose="02000000000000000000" pitchFamily="2" charset="-122"/>
                <a:ea typeface="张海山锐线体简" panose="02000000000000000000" pitchFamily="2" charset="-122"/>
              </a:endParaRPr>
            </a:p>
          </p:txBody>
        </p:sp>
        <p:sp>
          <p:nvSpPr>
            <p:cNvPr id="135" name="矩形 134"/>
            <p:cNvSpPr/>
            <p:nvPr/>
          </p:nvSpPr>
          <p:spPr>
            <a:xfrm>
              <a:off x="3666699" y="1115202"/>
              <a:ext cx="3286019" cy="325115"/>
            </a:xfrm>
            <a:prstGeom prst="rect">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2135" dirty="0">
                  <a:solidFill>
                    <a:schemeClr val="bg1"/>
                  </a:solidFill>
                  <a:ea typeface="张海山锐线体简" panose="02000000000000000000" pitchFamily="2" charset="-122"/>
                </a:rPr>
                <a:t>点击添加标题</a:t>
              </a:r>
            </a:p>
          </p:txBody>
        </p:sp>
        <p:sp>
          <p:nvSpPr>
            <p:cNvPr id="136" name="TextBox 135"/>
            <p:cNvSpPr txBox="1"/>
            <p:nvPr/>
          </p:nvSpPr>
          <p:spPr>
            <a:xfrm>
              <a:off x="3234883" y="1468726"/>
              <a:ext cx="4385117" cy="675507"/>
            </a:xfrm>
            <a:prstGeom prst="rect">
              <a:avLst/>
            </a:prstGeom>
            <a:noFill/>
          </p:spPr>
          <p:txBody>
            <a:bodyPr wrap="square" lIns="121963" tIns="60981" rIns="121963" bIns="60981" rtlCol="0">
              <a:spAutoFit/>
            </a:bodyPr>
            <a:lstStyle/>
            <a:p>
              <a:r>
                <a:rPr lang="zh-CN" altLang="en-US" sz="1200" dirty="0">
                  <a:latin typeface="+mj-ea"/>
                  <a:ea typeface="张海山锐线体简" panose="02000000000000000000" pitchFamily="2" charset="-122"/>
                </a:rPr>
                <a:t>单击此处添加文本单击此处添加文本单击此处添加文本单击此处添加文本</a:t>
              </a:r>
              <a:endParaRPr lang="en-US" altLang="zh-CN" sz="1200" dirty="0">
                <a:latin typeface="+mj-ea"/>
                <a:ea typeface="张海山锐线体简" panose="02000000000000000000" pitchFamily="2" charset="-122"/>
              </a:endParaRPr>
            </a:p>
            <a:p>
              <a:r>
                <a:rPr lang="zh-CN" altLang="en-US" sz="1200" dirty="0">
                  <a:latin typeface="+mj-ea"/>
                  <a:ea typeface="张海山锐线体简" panose="02000000000000000000" pitchFamily="2" charset="-122"/>
                </a:rPr>
                <a:t>单击此处添加文本单击此处添加文本单击此处添加文本单击此处添加文本</a:t>
              </a:r>
              <a:endParaRPr lang="en-US" altLang="zh-CN" sz="1200" dirty="0">
                <a:latin typeface="+mj-ea"/>
                <a:ea typeface="张海山锐线体简" panose="02000000000000000000" pitchFamily="2" charset="-122"/>
              </a:endParaRPr>
            </a:p>
            <a:p>
              <a:r>
                <a:rPr lang="zh-CN" altLang="en-US" sz="1200" dirty="0">
                  <a:latin typeface="+mj-ea"/>
                  <a:ea typeface="张海山锐线体简" panose="02000000000000000000" pitchFamily="2" charset="-122"/>
                </a:rPr>
                <a:t>单击此处添加文本单击此处添加文本单击此处添加文本单击此处添加文本</a:t>
              </a:r>
              <a:endParaRPr lang="en-US" altLang="zh-CN" sz="1200" dirty="0">
                <a:latin typeface="+mj-ea"/>
                <a:ea typeface="张海山锐线体简" panose="02000000000000000000" pitchFamily="2" charset="-122"/>
              </a:endParaRPr>
            </a:p>
            <a:p>
              <a:endParaRPr lang="en-US" altLang="zh-CN" sz="1200" dirty="0">
                <a:latin typeface="+mj-ea"/>
                <a:ea typeface="张海山锐线体简" panose="02000000000000000000" pitchFamily="2" charset="-122"/>
              </a:endParaRPr>
            </a:p>
          </p:txBody>
        </p:sp>
      </p:grpSp>
      <p:grpSp>
        <p:nvGrpSpPr>
          <p:cNvPr id="137" name="组合 136"/>
          <p:cNvGrpSpPr/>
          <p:nvPr/>
        </p:nvGrpSpPr>
        <p:grpSpPr>
          <a:xfrm>
            <a:off x="4683652" y="4613277"/>
            <a:ext cx="5787816" cy="1481952"/>
            <a:chOff x="3083409" y="1115202"/>
            <a:chExt cx="4536591" cy="1161580"/>
          </a:xfrm>
        </p:grpSpPr>
        <p:sp>
          <p:nvSpPr>
            <p:cNvPr id="138" name="矩形 137"/>
            <p:cNvSpPr/>
            <p:nvPr/>
          </p:nvSpPr>
          <p:spPr>
            <a:xfrm>
              <a:off x="3083409" y="1265102"/>
              <a:ext cx="4460391" cy="1011680"/>
            </a:xfrm>
            <a:prstGeom prst="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张海山锐线体简" panose="02000000000000000000" pitchFamily="2" charset="-122"/>
                <a:ea typeface="张海山锐线体简" panose="02000000000000000000" pitchFamily="2" charset="-122"/>
              </a:endParaRPr>
            </a:p>
          </p:txBody>
        </p:sp>
        <p:sp>
          <p:nvSpPr>
            <p:cNvPr id="139" name="矩形 138"/>
            <p:cNvSpPr/>
            <p:nvPr/>
          </p:nvSpPr>
          <p:spPr>
            <a:xfrm>
              <a:off x="3666699" y="1115202"/>
              <a:ext cx="3286019" cy="325115"/>
            </a:xfrm>
            <a:prstGeom prst="rect">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r>
                <a:rPr lang="zh-CN" altLang="en-US" sz="2135" dirty="0">
                  <a:solidFill>
                    <a:schemeClr val="bg1"/>
                  </a:solidFill>
                  <a:ea typeface="张海山锐线体简" panose="02000000000000000000" pitchFamily="2" charset="-122"/>
                </a:rPr>
                <a:t>点击添加标题</a:t>
              </a:r>
            </a:p>
          </p:txBody>
        </p:sp>
        <p:sp>
          <p:nvSpPr>
            <p:cNvPr id="140" name="TextBox 139"/>
            <p:cNvSpPr txBox="1"/>
            <p:nvPr/>
          </p:nvSpPr>
          <p:spPr>
            <a:xfrm>
              <a:off x="3234883" y="1468726"/>
              <a:ext cx="4385117" cy="675507"/>
            </a:xfrm>
            <a:prstGeom prst="rect">
              <a:avLst/>
            </a:prstGeom>
            <a:noFill/>
          </p:spPr>
          <p:txBody>
            <a:bodyPr wrap="square" lIns="121963" tIns="60981" rIns="121963" bIns="60981" rtlCol="0">
              <a:spAutoFit/>
            </a:bodyPr>
            <a:lstStyle/>
            <a:p>
              <a:r>
                <a:rPr lang="zh-CN" altLang="en-US" sz="1200" dirty="0">
                  <a:latin typeface="+mj-ea"/>
                  <a:ea typeface="张海山锐线体简" panose="02000000000000000000" pitchFamily="2" charset="-122"/>
                </a:rPr>
                <a:t>单击此处添加文本单击此处添加文本单击此处添加文本单击此处添加文本</a:t>
              </a:r>
              <a:endParaRPr lang="en-US" altLang="zh-CN" sz="1200" dirty="0">
                <a:latin typeface="+mj-ea"/>
                <a:ea typeface="张海山锐线体简" panose="02000000000000000000" pitchFamily="2" charset="-122"/>
              </a:endParaRPr>
            </a:p>
            <a:p>
              <a:r>
                <a:rPr lang="zh-CN" altLang="en-US" sz="1200" dirty="0">
                  <a:latin typeface="+mj-ea"/>
                  <a:ea typeface="张海山锐线体简" panose="02000000000000000000" pitchFamily="2" charset="-122"/>
                </a:rPr>
                <a:t>单击此处添加文本单击此处添加文本单击此处添加文本单击此处添加文本</a:t>
              </a:r>
              <a:endParaRPr lang="en-US" altLang="zh-CN" sz="1200" dirty="0">
                <a:latin typeface="+mj-ea"/>
                <a:ea typeface="张海山锐线体简" panose="02000000000000000000" pitchFamily="2" charset="-122"/>
              </a:endParaRPr>
            </a:p>
            <a:p>
              <a:r>
                <a:rPr lang="zh-CN" altLang="en-US" sz="1200" dirty="0">
                  <a:latin typeface="+mj-ea"/>
                  <a:ea typeface="张海山锐线体简" panose="02000000000000000000" pitchFamily="2" charset="-122"/>
                </a:rPr>
                <a:t>单击此处添加文本单击此处添加文本单击此处添加文本单击此处添加文本</a:t>
              </a:r>
              <a:endParaRPr lang="en-US" altLang="zh-CN" sz="1200" dirty="0">
                <a:latin typeface="+mj-ea"/>
                <a:ea typeface="张海山锐线体简" panose="02000000000000000000" pitchFamily="2" charset="-122"/>
              </a:endParaRPr>
            </a:p>
            <a:p>
              <a:endParaRPr lang="en-US" altLang="zh-CN" sz="1200" dirty="0">
                <a:latin typeface="+mj-ea"/>
                <a:ea typeface="张海山锐线体简" panose="02000000000000000000" pitchFamily="2" charset="-122"/>
              </a:endParaRPr>
            </a:p>
          </p:txBody>
        </p:sp>
      </p:grpSp>
      <p:sp>
        <p:nvSpPr>
          <p:cNvPr id="20"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添加您的标题</a:t>
            </a:r>
          </a:p>
        </p:txBody>
      </p:sp>
      <p:cxnSp>
        <p:nvCxnSpPr>
          <p:cNvPr id="21" name="直接连接符 20"/>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fltVal val="0"/>
                                          </p:val>
                                        </p:tav>
                                        <p:tav tm="100000">
                                          <p:val>
                                            <p:strVal val="#ppt_w"/>
                                          </p:val>
                                        </p:tav>
                                      </p:tavLst>
                                    </p:anim>
                                    <p:anim calcmode="lin" valueType="num">
                                      <p:cBhvr>
                                        <p:cTn id="8" dur="500" fill="hold"/>
                                        <p:tgtEl>
                                          <p:spTgt spid="130"/>
                                        </p:tgtEl>
                                        <p:attrNameLst>
                                          <p:attrName>ppt_h</p:attrName>
                                        </p:attrNameLst>
                                      </p:cBhvr>
                                      <p:tavLst>
                                        <p:tav tm="0">
                                          <p:val>
                                            <p:fltVal val="0"/>
                                          </p:val>
                                        </p:tav>
                                        <p:tav tm="100000">
                                          <p:val>
                                            <p:strVal val="#ppt_h"/>
                                          </p:val>
                                        </p:tav>
                                      </p:tavLst>
                                    </p:anim>
                                    <p:animEffect transition="in" filter="fade">
                                      <p:cBhvr>
                                        <p:cTn id="9" dur="500"/>
                                        <p:tgtEl>
                                          <p:spTgt spid="13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7"/>
                                        </p:tgtEl>
                                        <p:attrNameLst>
                                          <p:attrName>style.visibility</p:attrName>
                                        </p:attrNameLst>
                                      </p:cBhvr>
                                      <p:to>
                                        <p:strVal val="visible"/>
                                      </p:to>
                                    </p:set>
                                    <p:animEffect transition="in" filter="wipe(left)">
                                      <p:cBhvr>
                                        <p:cTn id="14" dur="500"/>
                                        <p:tgtEl>
                                          <p:spTgt spid="127"/>
                                        </p:tgtEl>
                                      </p:cBhvr>
                                    </p:animEffect>
                                  </p:childTnLst>
                                </p:cTn>
                              </p:par>
                              <p:par>
                                <p:cTn id="15" presetID="22" presetClass="entr" presetSubtype="8" fill="hold" nodeType="withEffect">
                                  <p:stCondLst>
                                    <p:cond delay="0"/>
                                  </p:stCondLst>
                                  <p:childTnLst>
                                    <p:set>
                                      <p:cBhvr>
                                        <p:cTn id="16" dur="1" fill="hold">
                                          <p:stCondLst>
                                            <p:cond delay="0"/>
                                          </p:stCondLst>
                                        </p:cTn>
                                        <p:tgtEl>
                                          <p:spTgt spid="128"/>
                                        </p:tgtEl>
                                        <p:attrNameLst>
                                          <p:attrName>style.visibility</p:attrName>
                                        </p:attrNameLst>
                                      </p:cBhvr>
                                      <p:to>
                                        <p:strVal val="visible"/>
                                      </p:to>
                                    </p:set>
                                    <p:animEffect transition="in" filter="wipe(left)">
                                      <p:cBhvr>
                                        <p:cTn id="17" dur="500"/>
                                        <p:tgtEl>
                                          <p:spTgt spid="128"/>
                                        </p:tgtEl>
                                      </p:cBhvr>
                                    </p:animEffect>
                                  </p:childTnLst>
                                </p:cTn>
                              </p:par>
                              <p:par>
                                <p:cTn id="18" presetID="22" presetClass="entr" presetSubtype="8" fill="hold" nodeType="withEffect">
                                  <p:stCondLst>
                                    <p:cond delay="0"/>
                                  </p:stCondLst>
                                  <p:childTnLst>
                                    <p:set>
                                      <p:cBhvr>
                                        <p:cTn id="19" dur="1" fill="hold">
                                          <p:stCondLst>
                                            <p:cond delay="0"/>
                                          </p:stCondLst>
                                        </p:cTn>
                                        <p:tgtEl>
                                          <p:spTgt spid="129"/>
                                        </p:tgtEl>
                                        <p:attrNameLst>
                                          <p:attrName>style.visibility</p:attrName>
                                        </p:attrNameLst>
                                      </p:cBhvr>
                                      <p:to>
                                        <p:strVal val="visible"/>
                                      </p:to>
                                    </p:set>
                                    <p:animEffect transition="in" filter="wipe(left)">
                                      <p:cBhvr>
                                        <p:cTn id="20" dur="500"/>
                                        <p:tgtEl>
                                          <p:spTgt spid="129"/>
                                        </p:tgtEl>
                                      </p:cBhvr>
                                    </p:animEffect>
                                  </p:childTnLst>
                                </p:cTn>
                              </p:par>
                            </p:childTnLst>
                          </p:cTn>
                        </p:par>
                        <p:par>
                          <p:cTn id="21" fill="hold">
                            <p:stCondLst>
                              <p:cond delay="500"/>
                            </p:stCondLst>
                            <p:childTnLst>
                              <p:par>
                                <p:cTn id="22" presetID="2" presetClass="entr" presetSubtype="2" fill="hold" nodeType="afterEffect">
                                  <p:stCondLst>
                                    <p:cond delay="0"/>
                                  </p:stCondLst>
                                  <p:childTnLst>
                                    <p:set>
                                      <p:cBhvr>
                                        <p:cTn id="23" dur="1" fill="hold">
                                          <p:stCondLst>
                                            <p:cond delay="0"/>
                                          </p:stCondLst>
                                        </p:cTn>
                                        <p:tgtEl>
                                          <p:spTgt spid="123"/>
                                        </p:tgtEl>
                                        <p:attrNameLst>
                                          <p:attrName>style.visibility</p:attrName>
                                        </p:attrNameLst>
                                      </p:cBhvr>
                                      <p:to>
                                        <p:strVal val="visible"/>
                                      </p:to>
                                    </p:set>
                                    <p:anim calcmode="lin" valueType="num">
                                      <p:cBhvr additive="base">
                                        <p:cTn id="24" dur="500" fill="hold"/>
                                        <p:tgtEl>
                                          <p:spTgt spid="123"/>
                                        </p:tgtEl>
                                        <p:attrNameLst>
                                          <p:attrName>ppt_x</p:attrName>
                                        </p:attrNameLst>
                                      </p:cBhvr>
                                      <p:tavLst>
                                        <p:tav tm="0">
                                          <p:val>
                                            <p:strVal val="1+#ppt_w/2"/>
                                          </p:val>
                                        </p:tav>
                                        <p:tav tm="100000">
                                          <p:val>
                                            <p:strVal val="#ppt_x"/>
                                          </p:val>
                                        </p:tav>
                                      </p:tavLst>
                                    </p:anim>
                                    <p:anim calcmode="lin" valueType="num">
                                      <p:cBhvr additive="base">
                                        <p:cTn id="25" dur="500" fill="hold"/>
                                        <p:tgtEl>
                                          <p:spTgt spid="123"/>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2" fill="hold" nodeType="afterEffect">
                                  <p:stCondLst>
                                    <p:cond delay="0"/>
                                  </p:stCondLst>
                                  <p:childTnLst>
                                    <p:set>
                                      <p:cBhvr>
                                        <p:cTn id="28" dur="1" fill="hold">
                                          <p:stCondLst>
                                            <p:cond delay="0"/>
                                          </p:stCondLst>
                                        </p:cTn>
                                        <p:tgtEl>
                                          <p:spTgt spid="133"/>
                                        </p:tgtEl>
                                        <p:attrNameLst>
                                          <p:attrName>style.visibility</p:attrName>
                                        </p:attrNameLst>
                                      </p:cBhvr>
                                      <p:to>
                                        <p:strVal val="visible"/>
                                      </p:to>
                                    </p:set>
                                    <p:anim calcmode="lin" valueType="num">
                                      <p:cBhvr additive="base">
                                        <p:cTn id="29" dur="500" fill="hold"/>
                                        <p:tgtEl>
                                          <p:spTgt spid="133"/>
                                        </p:tgtEl>
                                        <p:attrNameLst>
                                          <p:attrName>ppt_x</p:attrName>
                                        </p:attrNameLst>
                                      </p:cBhvr>
                                      <p:tavLst>
                                        <p:tav tm="0">
                                          <p:val>
                                            <p:strVal val="1+#ppt_w/2"/>
                                          </p:val>
                                        </p:tav>
                                        <p:tav tm="100000">
                                          <p:val>
                                            <p:strVal val="#ppt_x"/>
                                          </p:val>
                                        </p:tav>
                                      </p:tavLst>
                                    </p:anim>
                                    <p:anim calcmode="lin" valueType="num">
                                      <p:cBhvr additive="base">
                                        <p:cTn id="30" dur="500" fill="hold"/>
                                        <p:tgtEl>
                                          <p:spTgt spid="133"/>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137"/>
                                        </p:tgtEl>
                                        <p:attrNameLst>
                                          <p:attrName>style.visibility</p:attrName>
                                        </p:attrNameLst>
                                      </p:cBhvr>
                                      <p:to>
                                        <p:strVal val="visible"/>
                                      </p:to>
                                    </p:set>
                                    <p:anim calcmode="lin" valueType="num">
                                      <p:cBhvr additive="base">
                                        <p:cTn id="34" dur="500" fill="hold"/>
                                        <p:tgtEl>
                                          <p:spTgt spid="137"/>
                                        </p:tgtEl>
                                        <p:attrNameLst>
                                          <p:attrName>ppt_x</p:attrName>
                                        </p:attrNameLst>
                                      </p:cBhvr>
                                      <p:tavLst>
                                        <p:tav tm="0">
                                          <p:val>
                                            <p:strVal val="1+#ppt_w/2"/>
                                          </p:val>
                                        </p:tav>
                                        <p:tav tm="100000">
                                          <p:val>
                                            <p:strVal val="#ppt_x"/>
                                          </p:val>
                                        </p:tav>
                                      </p:tavLst>
                                    </p:anim>
                                    <p:anim calcmode="lin" valueType="num">
                                      <p:cBhvr additive="base">
                                        <p:cTn id="35" dur="500" fill="hold"/>
                                        <p:tgtEl>
                                          <p:spTgt spid="1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1570824" y="2141719"/>
            <a:ext cx="2438043" cy="2438043"/>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a typeface="张海山锐线体简" panose="02000000000000000000" pitchFamily="2" charset="-122"/>
              </a:endParaRPr>
            </a:p>
          </p:txBody>
        </p:sp>
        <p:sp>
          <p:nvSpPr>
            <p:cNvPr id="4" name="椭圆 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grpSp>
      <p:sp>
        <p:nvSpPr>
          <p:cNvPr id="5" name="椭圆 4"/>
          <p:cNvSpPr/>
          <p:nvPr/>
        </p:nvSpPr>
        <p:spPr>
          <a:xfrm>
            <a:off x="1634325" y="459708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6" name="椭圆 5"/>
          <p:cNvSpPr/>
          <p:nvPr/>
        </p:nvSpPr>
        <p:spPr>
          <a:xfrm>
            <a:off x="2138005" y="4762286"/>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7" name="椭圆 6"/>
          <p:cNvSpPr/>
          <p:nvPr/>
        </p:nvSpPr>
        <p:spPr>
          <a:xfrm>
            <a:off x="2369609" y="4502792"/>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8" name="椭圆 7"/>
          <p:cNvSpPr/>
          <p:nvPr/>
        </p:nvSpPr>
        <p:spPr>
          <a:xfrm>
            <a:off x="3060890" y="4664937"/>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9" name="椭圆 8"/>
          <p:cNvSpPr/>
          <p:nvPr/>
        </p:nvSpPr>
        <p:spPr>
          <a:xfrm>
            <a:off x="1267956" y="4345345"/>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10" name="椭圆 9"/>
          <p:cNvSpPr/>
          <p:nvPr/>
        </p:nvSpPr>
        <p:spPr>
          <a:xfrm>
            <a:off x="1658288" y="4403068"/>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11" name="椭圆 10"/>
          <p:cNvSpPr/>
          <p:nvPr/>
        </p:nvSpPr>
        <p:spPr>
          <a:xfrm>
            <a:off x="3555181" y="4578305"/>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12" name="TextBox 11"/>
          <p:cNvSpPr txBox="1"/>
          <p:nvPr/>
        </p:nvSpPr>
        <p:spPr>
          <a:xfrm>
            <a:off x="6817886" y="1895437"/>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ea typeface="张海山锐线体简" panose="02000000000000000000" pitchFamily="2" charset="-122"/>
              </a:rPr>
              <a:t>点击输入简要文字内容，文字内容需概括精炼，不用多余的文字修饰，言简意赅的说明分项内容</a:t>
            </a:r>
            <a:r>
              <a:rPr lang="en-US" altLang="zh-CN" sz="1335" dirty="0">
                <a:ea typeface="张海山锐线体简" panose="02000000000000000000" pitchFamily="2" charset="-122"/>
              </a:rPr>
              <a:t>……</a:t>
            </a:r>
          </a:p>
        </p:txBody>
      </p:sp>
      <p:cxnSp>
        <p:nvCxnSpPr>
          <p:cNvPr id="14" name="直接连接符 13"/>
          <p:cNvCxnSpPr/>
          <p:nvPr/>
        </p:nvCxnSpPr>
        <p:spPr>
          <a:xfrm>
            <a:off x="5476223" y="2117720"/>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817886" y="2570129"/>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ea typeface="张海山锐线体简" panose="02000000000000000000" pitchFamily="2" charset="-122"/>
              </a:rPr>
              <a:t>点击输入简要文字内容，文字内容需概括精炼，不用多余的文字修饰，言简意赅的说明分项内容</a:t>
            </a:r>
            <a:r>
              <a:rPr lang="en-US" altLang="zh-CN" sz="1335" dirty="0">
                <a:ea typeface="张海山锐线体简" panose="02000000000000000000" pitchFamily="2" charset="-122"/>
              </a:rPr>
              <a:t>……</a:t>
            </a:r>
          </a:p>
        </p:txBody>
      </p:sp>
      <p:cxnSp>
        <p:nvCxnSpPr>
          <p:cNvPr id="17" name="直接连接符 16"/>
          <p:cNvCxnSpPr/>
          <p:nvPr/>
        </p:nvCxnSpPr>
        <p:spPr>
          <a:xfrm>
            <a:off x="5476223" y="2792412"/>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17886" y="3242204"/>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ea typeface="张海山锐线体简" panose="02000000000000000000" pitchFamily="2" charset="-122"/>
              </a:rPr>
              <a:t>点击输入简要文字内容，文字内容需概括精炼，不用多余的文字修饰，言简意赅的说明分项内容</a:t>
            </a:r>
            <a:r>
              <a:rPr lang="en-US" altLang="zh-CN" sz="1335" dirty="0">
                <a:ea typeface="张海山锐线体简" panose="02000000000000000000" pitchFamily="2" charset="-122"/>
              </a:rPr>
              <a:t>……</a:t>
            </a:r>
          </a:p>
        </p:txBody>
      </p:sp>
      <p:cxnSp>
        <p:nvCxnSpPr>
          <p:cNvPr id="20" name="直接连接符 19"/>
          <p:cNvCxnSpPr/>
          <p:nvPr/>
        </p:nvCxnSpPr>
        <p:spPr>
          <a:xfrm>
            <a:off x="5476223" y="3464487"/>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17886" y="3914278"/>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ea typeface="张海山锐线体简" panose="02000000000000000000" pitchFamily="2" charset="-122"/>
              </a:rPr>
              <a:t>点击输入简要文字内容，文字内容需概括精炼，不用多余的文字修饰，言简意赅的说明分项内容</a:t>
            </a:r>
            <a:r>
              <a:rPr lang="en-US" altLang="zh-CN" sz="1335" dirty="0">
                <a:ea typeface="张海山锐线体简" panose="02000000000000000000" pitchFamily="2" charset="-122"/>
              </a:rPr>
              <a:t>……</a:t>
            </a:r>
          </a:p>
        </p:txBody>
      </p:sp>
      <p:cxnSp>
        <p:nvCxnSpPr>
          <p:cNvPr id="23" name="直接连接符 22"/>
          <p:cNvCxnSpPr/>
          <p:nvPr/>
        </p:nvCxnSpPr>
        <p:spPr>
          <a:xfrm>
            <a:off x="5476223" y="4136561"/>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17886" y="4586353"/>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ea typeface="张海山锐线体简" panose="02000000000000000000" pitchFamily="2" charset="-122"/>
              </a:rPr>
              <a:t>点击输入简要文字内容，文字内容需概括精炼，不用多余的文字修饰，言简意赅的说明分项内容</a:t>
            </a:r>
            <a:r>
              <a:rPr lang="en-US" altLang="zh-CN" sz="1335" dirty="0">
                <a:ea typeface="张海山锐线体简" panose="02000000000000000000" pitchFamily="2" charset="-122"/>
              </a:rPr>
              <a:t>……</a:t>
            </a:r>
          </a:p>
        </p:txBody>
      </p:sp>
      <p:cxnSp>
        <p:nvCxnSpPr>
          <p:cNvPr id="26" name="直接连接符 25"/>
          <p:cNvCxnSpPr/>
          <p:nvPr/>
        </p:nvCxnSpPr>
        <p:spPr>
          <a:xfrm>
            <a:off x="5476223" y="4808636"/>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817886" y="5258428"/>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dirty="0">
                <a:ea typeface="张海山锐线体简" panose="02000000000000000000" pitchFamily="2" charset="-122"/>
              </a:rPr>
              <a:t>点击输入简要文字内容，文字内容需概括精炼，不用多余的文字修饰，言简意赅的说明分项内容</a:t>
            </a:r>
            <a:r>
              <a:rPr lang="en-US" altLang="zh-CN" sz="1335" dirty="0">
                <a:ea typeface="张海山锐线体简" panose="02000000000000000000" pitchFamily="2" charset="-122"/>
              </a:rPr>
              <a:t>……</a:t>
            </a:r>
          </a:p>
        </p:txBody>
      </p:sp>
      <p:cxnSp>
        <p:nvCxnSpPr>
          <p:cNvPr id="29" name="直接连接符 28"/>
          <p:cNvCxnSpPr/>
          <p:nvPr/>
        </p:nvCxnSpPr>
        <p:spPr>
          <a:xfrm>
            <a:off x="5476223" y="5480711"/>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5194117" y="193453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ea typeface="张海山锐线体简" panose="02000000000000000000" pitchFamily="2" charset="-122"/>
              </a:rPr>
              <a:t>1</a:t>
            </a:r>
            <a:endParaRPr lang="zh-CN" altLang="en-US" sz="2400" dirty="0">
              <a:ea typeface="张海山锐线体简" panose="02000000000000000000" pitchFamily="2" charset="-122"/>
            </a:endParaRPr>
          </a:p>
        </p:txBody>
      </p:sp>
      <p:sp>
        <p:nvSpPr>
          <p:cNvPr id="31" name="椭圆 30"/>
          <p:cNvSpPr/>
          <p:nvPr/>
        </p:nvSpPr>
        <p:spPr>
          <a:xfrm>
            <a:off x="4043024" y="4096780"/>
            <a:ext cx="222965" cy="22296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32" name="椭圆 31"/>
          <p:cNvSpPr/>
          <p:nvPr/>
        </p:nvSpPr>
        <p:spPr>
          <a:xfrm>
            <a:off x="3769826" y="4253752"/>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35" name="椭圆 34"/>
          <p:cNvSpPr/>
          <p:nvPr/>
        </p:nvSpPr>
        <p:spPr>
          <a:xfrm>
            <a:off x="5192655" y="2603985"/>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ea typeface="张海山锐线体简" panose="02000000000000000000" pitchFamily="2" charset="-122"/>
              </a:rPr>
              <a:t>2</a:t>
            </a:r>
            <a:endParaRPr lang="zh-CN" altLang="en-US" sz="2400" dirty="0">
              <a:ea typeface="张海山锐线体简" panose="02000000000000000000" pitchFamily="2" charset="-122"/>
            </a:endParaRPr>
          </a:p>
        </p:txBody>
      </p:sp>
      <p:sp>
        <p:nvSpPr>
          <p:cNvPr id="36" name="椭圆 35"/>
          <p:cNvSpPr/>
          <p:nvPr/>
        </p:nvSpPr>
        <p:spPr>
          <a:xfrm>
            <a:off x="5192403" y="3283925"/>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ea typeface="张海山锐线体简" panose="02000000000000000000" pitchFamily="2" charset="-122"/>
              </a:rPr>
              <a:t>3</a:t>
            </a:r>
            <a:endParaRPr lang="zh-CN" altLang="en-US" sz="2400" dirty="0">
              <a:ea typeface="张海山锐线体简" panose="02000000000000000000" pitchFamily="2" charset="-122"/>
            </a:endParaRPr>
          </a:p>
        </p:txBody>
      </p:sp>
      <p:sp>
        <p:nvSpPr>
          <p:cNvPr id="37" name="椭圆 36"/>
          <p:cNvSpPr/>
          <p:nvPr/>
        </p:nvSpPr>
        <p:spPr>
          <a:xfrm>
            <a:off x="5190942" y="3953376"/>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ea typeface="张海山锐线体简" panose="02000000000000000000" pitchFamily="2" charset="-122"/>
              </a:rPr>
              <a:t>4</a:t>
            </a:r>
            <a:endParaRPr lang="zh-CN" altLang="en-US" sz="2400" dirty="0">
              <a:ea typeface="张海山锐线体简" panose="02000000000000000000" pitchFamily="2" charset="-122"/>
            </a:endParaRPr>
          </a:p>
        </p:txBody>
      </p:sp>
      <p:sp>
        <p:nvSpPr>
          <p:cNvPr id="38" name="椭圆 37"/>
          <p:cNvSpPr/>
          <p:nvPr/>
        </p:nvSpPr>
        <p:spPr>
          <a:xfrm>
            <a:off x="5194177" y="4623053"/>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ea typeface="张海山锐线体简" panose="02000000000000000000" pitchFamily="2" charset="-122"/>
              </a:rPr>
              <a:t>5</a:t>
            </a:r>
            <a:endParaRPr lang="zh-CN" altLang="en-US" sz="2400" dirty="0">
              <a:ea typeface="张海山锐线体简" panose="02000000000000000000" pitchFamily="2" charset="-122"/>
            </a:endParaRPr>
          </a:p>
        </p:txBody>
      </p:sp>
      <p:sp>
        <p:nvSpPr>
          <p:cNvPr id="39" name="椭圆 38"/>
          <p:cNvSpPr/>
          <p:nvPr/>
        </p:nvSpPr>
        <p:spPr>
          <a:xfrm>
            <a:off x="5192715" y="5292504"/>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ea typeface="张海山锐线体简" panose="02000000000000000000" pitchFamily="2" charset="-122"/>
              </a:rPr>
              <a:t>6</a:t>
            </a:r>
            <a:endParaRPr lang="zh-CN" altLang="en-US" sz="2400" dirty="0">
              <a:ea typeface="张海山锐线体简" panose="02000000000000000000" pitchFamily="2" charset="-122"/>
            </a:endParaRPr>
          </a:p>
        </p:txBody>
      </p:sp>
      <p:sp>
        <p:nvSpPr>
          <p:cNvPr id="42" name="TextBox 41"/>
          <p:cNvSpPr txBox="1"/>
          <p:nvPr/>
        </p:nvSpPr>
        <p:spPr>
          <a:xfrm>
            <a:off x="1776336" y="3223814"/>
            <a:ext cx="1867745" cy="41043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665" b="1" dirty="0">
                <a:solidFill>
                  <a:srgbClr val="C00000"/>
                </a:solidFill>
                <a:ea typeface="张海山锐线体简" panose="02000000000000000000" pitchFamily="2" charset="-122"/>
              </a:rPr>
              <a:t>参考文献</a:t>
            </a:r>
            <a:endParaRPr lang="en-US" altLang="zh-CN" sz="2665" b="1" dirty="0">
              <a:solidFill>
                <a:srgbClr val="C00000"/>
              </a:solidFill>
              <a:ea typeface="张海山锐线体简" panose="02000000000000000000" pitchFamily="2" charset="-122"/>
            </a:endParaRPr>
          </a:p>
        </p:txBody>
      </p:sp>
      <p:sp>
        <p:nvSpPr>
          <p:cNvPr id="34"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参考文献</a:t>
            </a:r>
          </a:p>
        </p:txBody>
      </p:sp>
      <p:cxnSp>
        <p:nvCxnSpPr>
          <p:cNvPr id="40" name="直接连接符 39"/>
          <p:cNvCxnSpPr/>
          <p:nvPr/>
        </p:nvCxnSpPr>
        <p:spPr>
          <a:xfrm>
            <a:off x="5449515"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anim calcmode="lin" valueType="num">
                                      <p:cBhvr>
                                        <p:cTn id="8" dur="1500" fill="hold"/>
                                        <p:tgtEl>
                                          <p:spTgt spid="2"/>
                                        </p:tgtEl>
                                        <p:attrNameLst>
                                          <p:attrName>ppt_x</p:attrName>
                                        </p:attrNameLst>
                                      </p:cBhvr>
                                      <p:tavLst>
                                        <p:tav tm="0">
                                          <p:val>
                                            <p:strVal val="#ppt_x"/>
                                          </p:val>
                                        </p:tav>
                                        <p:tav tm="100000">
                                          <p:val>
                                            <p:strVal val="#ppt_x"/>
                                          </p:val>
                                        </p:tav>
                                      </p:tavLst>
                                    </p:anim>
                                    <p:anim calcmode="lin" valueType="num">
                                      <p:cBhvr>
                                        <p:cTn id="9" dur="1500" fill="hold"/>
                                        <p:tgtEl>
                                          <p:spTgt spid="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p:cTn id="48" dur="500" fill="hold"/>
                                        <p:tgtEl>
                                          <p:spTgt spid="42"/>
                                        </p:tgtEl>
                                        <p:attrNameLst>
                                          <p:attrName>ppt_w</p:attrName>
                                        </p:attrNameLst>
                                      </p:cBhvr>
                                      <p:tavLst>
                                        <p:tav tm="0">
                                          <p:val>
                                            <p:fltVal val="0"/>
                                          </p:val>
                                        </p:tav>
                                        <p:tav tm="100000">
                                          <p:val>
                                            <p:strVal val="#ppt_w"/>
                                          </p:val>
                                        </p:tav>
                                      </p:tavLst>
                                    </p:anim>
                                    <p:anim calcmode="lin" valueType="num">
                                      <p:cBhvr>
                                        <p:cTn id="49" dur="500" fill="hold"/>
                                        <p:tgtEl>
                                          <p:spTgt spid="42"/>
                                        </p:tgtEl>
                                        <p:attrNameLst>
                                          <p:attrName>ppt_h</p:attrName>
                                        </p:attrNameLst>
                                      </p:cBhvr>
                                      <p:tavLst>
                                        <p:tav tm="0">
                                          <p:val>
                                            <p:fltVal val="0"/>
                                          </p:val>
                                        </p:tav>
                                        <p:tav tm="100000">
                                          <p:val>
                                            <p:strVal val="#ppt_h"/>
                                          </p:val>
                                        </p:tav>
                                      </p:tavLst>
                                    </p:anim>
                                    <p:animEffect transition="in" filter="fade">
                                      <p:cBhvr>
                                        <p:cTn id="50" dur="500"/>
                                        <p:tgtEl>
                                          <p:spTgt spid="42"/>
                                        </p:tgtEl>
                                      </p:cBhvr>
                                    </p:animEffect>
                                  </p:childTnLst>
                                </p:cTn>
                              </p:par>
                            </p:childTnLst>
                          </p:cTn>
                        </p:par>
                        <p:par>
                          <p:cTn id="51" fill="hold">
                            <p:stCondLst>
                              <p:cond delay="2000"/>
                            </p:stCondLst>
                            <p:childTnLst>
                              <p:par>
                                <p:cTn id="52" presetID="53" presetClass="entr" presetSubtype="16"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animEffect transition="in" filter="fade">
                                      <p:cBhvr>
                                        <p:cTn id="56" dur="500"/>
                                        <p:tgtEl>
                                          <p:spTgt spid="30"/>
                                        </p:tgtEl>
                                      </p:cBhvr>
                                    </p:animEffect>
                                  </p:childTnLst>
                                </p:cTn>
                              </p:par>
                              <p:par>
                                <p:cTn id="57" presetID="53" presetClass="entr" presetSubtype="16" fill="hold" grpId="0" nodeType="withEffect">
                                  <p:stCondLst>
                                    <p:cond delay="10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Effect transition="in" filter="fade">
                                      <p:cBhvr>
                                        <p:cTn id="61" dur="500"/>
                                        <p:tgtEl>
                                          <p:spTgt spid="31"/>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2"/>
                                        </p:tgtEl>
                                        <p:attrNameLst>
                                          <p:attrName>style.visibility</p:attrName>
                                        </p:attrNameLst>
                                      </p:cBhvr>
                                      <p:to>
                                        <p:strVal val="visible"/>
                                      </p:to>
                                    </p:set>
                                    <p:anim calcmode="lin" valueType="num">
                                      <p:cBhvr>
                                        <p:cTn id="64" dur="500" fill="hold"/>
                                        <p:tgtEl>
                                          <p:spTgt spid="32"/>
                                        </p:tgtEl>
                                        <p:attrNameLst>
                                          <p:attrName>ppt_w</p:attrName>
                                        </p:attrNameLst>
                                      </p:cBhvr>
                                      <p:tavLst>
                                        <p:tav tm="0">
                                          <p:val>
                                            <p:fltVal val="0"/>
                                          </p:val>
                                        </p:tav>
                                        <p:tav tm="100000">
                                          <p:val>
                                            <p:strVal val="#ppt_w"/>
                                          </p:val>
                                        </p:tav>
                                      </p:tavLst>
                                    </p:anim>
                                    <p:anim calcmode="lin" valueType="num">
                                      <p:cBhvr>
                                        <p:cTn id="65" dur="500" fill="hold"/>
                                        <p:tgtEl>
                                          <p:spTgt spid="32"/>
                                        </p:tgtEl>
                                        <p:attrNameLst>
                                          <p:attrName>ppt_h</p:attrName>
                                        </p:attrNameLst>
                                      </p:cBhvr>
                                      <p:tavLst>
                                        <p:tav tm="0">
                                          <p:val>
                                            <p:fltVal val="0"/>
                                          </p:val>
                                        </p:tav>
                                        <p:tav tm="100000">
                                          <p:val>
                                            <p:strVal val="#ppt_h"/>
                                          </p:val>
                                        </p:tav>
                                      </p:tavLst>
                                    </p:anim>
                                    <p:animEffect transition="in" filter="fade">
                                      <p:cBhvr>
                                        <p:cTn id="66" dur="500"/>
                                        <p:tgtEl>
                                          <p:spTgt spid="32"/>
                                        </p:tgtEl>
                                      </p:cBhvr>
                                    </p:animEffect>
                                  </p:childTnLst>
                                </p:cTn>
                              </p:par>
                              <p:par>
                                <p:cTn id="67" presetID="53" presetClass="entr" presetSubtype="16" fill="hold" grpId="0" nodeType="withEffect">
                                  <p:stCondLst>
                                    <p:cond delay="30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fltVal val="0"/>
                                          </p:val>
                                        </p:tav>
                                        <p:tav tm="100000">
                                          <p:val>
                                            <p:strVal val="#ppt_w"/>
                                          </p:val>
                                        </p:tav>
                                      </p:tavLst>
                                    </p:anim>
                                    <p:anim calcmode="lin" valueType="num">
                                      <p:cBhvr>
                                        <p:cTn id="70" dur="500" fill="hold"/>
                                        <p:tgtEl>
                                          <p:spTgt spid="35"/>
                                        </p:tgtEl>
                                        <p:attrNameLst>
                                          <p:attrName>ppt_h</p:attrName>
                                        </p:attrNameLst>
                                      </p:cBhvr>
                                      <p:tavLst>
                                        <p:tav tm="0">
                                          <p:val>
                                            <p:fltVal val="0"/>
                                          </p:val>
                                        </p:tav>
                                        <p:tav tm="100000">
                                          <p:val>
                                            <p:strVal val="#ppt_h"/>
                                          </p:val>
                                        </p:tav>
                                      </p:tavLst>
                                    </p:anim>
                                    <p:animEffect transition="in" filter="fade">
                                      <p:cBhvr>
                                        <p:cTn id="71" dur="500"/>
                                        <p:tgtEl>
                                          <p:spTgt spid="35"/>
                                        </p:tgtEl>
                                      </p:cBhvr>
                                    </p:animEffect>
                                  </p:childTnLst>
                                </p:cTn>
                              </p:par>
                              <p:par>
                                <p:cTn id="72" presetID="53" presetClass="entr" presetSubtype="16" fill="hold" grpId="0" nodeType="withEffect">
                                  <p:stCondLst>
                                    <p:cond delay="400"/>
                                  </p:stCondLst>
                                  <p:childTnLst>
                                    <p:set>
                                      <p:cBhvr>
                                        <p:cTn id="73" dur="1" fill="hold">
                                          <p:stCondLst>
                                            <p:cond delay="0"/>
                                          </p:stCondLst>
                                        </p:cTn>
                                        <p:tgtEl>
                                          <p:spTgt spid="36"/>
                                        </p:tgtEl>
                                        <p:attrNameLst>
                                          <p:attrName>style.visibility</p:attrName>
                                        </p:attrNameLst>
                                      </p:cBhvr>
                                      <p:to>
                                        <p:strVal val="visible"/>
                                      </p:to>
                                    </p:set>
                                    <p:anim calcmode="lin" valueType="num">
                                      <p:cBhvr>
                                        <p:cTn id="74" dur="500" fill="hold"/>
                                        <p:tgtEl>
                                          <p:spTgt spid="36"/>
                                        </p:tgtEl>
                                        <p:attrNameLst>
                                          <p:attrName>ppt_w</p:attrName>
                                        </p:attrNameLst>
                                      </p:cBhvr>
                                      <p:tavLst>
                                        <p:tav tm="0">
                                          <p:val>
                                            <p:fltVal val="0"/>
                                          </p:val>
                                        </p:tav>
                                        <p:tav tm="100000">
                                          <p:val>
                                            <p:strVal val="#ppt_w"/>
                                          </p:val>
                                        </p:tav>
                                      </p:tavLst>
                                    </p:anim>
                                    <p:anim calcmode="lin" valueType="num">
                                      <p:cBhvr>
                                        <p:cTn id="75" dur="500" fill="hold"/>
                                        <p:tgtEl>
                                          <p:spTgt spid="36"/>
                                        </p:tgtEl>
                                        <p:attrNameLst>
                                          <p:attrName>ppt_h</p:attrName>
                                        </p:attrNameLst>
                                      </p:cBhvr>
                                      <p:tavLst>
                                        <p:tav tm="0">
                                          <p:val>
                                            <p:fltVal val="0"/>
                                          </p:val>
                                        </p:tav>
                                        <p:tav tm="100000">
                                          <p:val>
                                            <p:strVal val="#ppt_h"/>
                                          </p:val>
                                        </p:tav>
                                      </p:tavLst>
                                    </p:anim>
                                    <p:animEffect transition="in" filter="fade">
                                      <p:cBhvr>
                                        <p:cTn id="76" dur="500"/>
                                        <p:tgtEl>
                                          <p:spTgt spid="36"/>
                                        </p:tgtEl>
                                      </p:cBhvr>
                                    </p:animEffect>
                                  </p:childTnLst>
                                </p:cTn>
                              </p:par>
                              <p:par>
                                <p:cTn id="77" presetID="53" presetClass="entr" presetSubtype="16" fill="hold" grpId="0" nodeType="withEffect">
                                  <p:stCondLst>
                                    <p:cond delay="500"/>
                                  </p:stCondLst>
                                  <p:childTnLst>
                                    <p:set>
                                      <p:cBhvr>
                                        <p:cTn id="78" dur="1" fill="hold">
                                          <p:stCondLst>
                                            <p:cond delay="0"/>
                                          </p:stCondLst>
                                        </p:cTn>
                                        <p:tgtEl>
                                          <p:spTgt spid="37"/>
                                        </p:tgtEl>
                                        <p:attrNameLst>
                                          <p:attrName>style.visibility</p:attrName>
                                        </p:attrNameLst>
                                      </p:cBhvr>
                                      <p:to>
                                        <p:strVal val="visible"/>
                                      </p:to>
                                    </p:set>
                                    <p:anim calcmode="lin" valueType="num">
                                      <p:cBhvr>
                                        <p:cTn id="79" dur="500" fill="hold"/>
                                        <p:tgtEl>
                                          <p:spTgt spid="37"/>
                                        </p:tgtEl>
                                        <p:attrNameLst>
                                          <p:attrName>ppt_w</p:attrName>
                                        </p:attrNameLst>
                                      </p:cBhvr>
                                      <p:tavLst>
                                        <p:tav tm="0">
                                          <p:val>
                                            <p:fltVal val="0"/>
                                          </p:val>
                                        </p:tav>
                                        <p:tav tm="100000">
                                          <p:val>
                                            <p:strVal val="#ppt_w"/>
                                          </p:val>
                                        </p:tav>
                                      </p:tavLst>
                                    </p:anim>
                                    <p:anim calcmode="lin" valueType="num">
                                      <p:cBhvr>
                                        <p:cTn id="80" dur="500" fill="hold"/>
                                        <p:tgtEl>
                                          <p:spTgt spid="37"/>
                                        </p:tgtEl>
                                        <p:attrNameLst>
                                          <p:attrName>ppt_h</p:attrName>
                                        </p:attrNameLst>
                                      </p:cBhvr>
                                      <p:tavLst>
                                        <p:tav tm="0">
                                          <p:val>
                                            <p:fltVal val="0"/>
                                          </p:val>
                                        </p:tav>
                                        <p:tav tm="100000">
                                          <p:val>
                                            <p:strVal val="#ppt_h"/>
                                          </p:val>
                                        </p:tav>
                                      </p:tavLst>
                                    </p:anim>
                                    <p:animEffect transition="in" filter="fade">
                                      <p:cBhvr>
                                        <p:cTn id="81" dur="500"/>
                                        <p:tgtEl>
                                          <p:spTgt spid="37"/>
                                        </p:tgtEl>
                                      </p:cBhvr>
                                    </p:animEffect>
                                  </p:childTnLst>
                                </p:cTn>
                              </p:par>
                              <p:par>
                                <p:cTn id="82" presetID="53" presetClass="entr" presetSubtype="16" fill="hold" grpId="0" nodeType="withEffect">
                                  <p:stCondLst>
                                    <p:cond delay="60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Effect transition="in" filter="fade">
                                      <p:cBhvr>
                                        <p:cTn id="86" dur="500"/>
                                        <p:tgtEl>
                                          <p:spTgt spid="38"/>
                                        </p:tgtEl>
                                      </p:cBhvr>
                                    </p:animEffect>
                                  </p:childTnLst>
                                </p:cTn>
                              </p:par>
                              <p:par>
                                <p:cTn id="87" presetID="53" presetClass="entr" presetSubtype="16" fill="hold" grpId="0" nodeType="withEffect">
                                  <p:stCondLst>
                                    <p:cond delay="700"/>
                                  </p:stCondLst>
                                  <p:childTnLst>
                                    <p:set>
                                      <p:cBhvr>
                                        <p:cTn id="88" dur="1" fill="hold">
                                          <p:stCondLst>
                                            <p:cond delay="0"/>
                                          </p:stCondLst>
                                        </p:cTn>
                                        <p:tgtEl>
                                          <p:spTgt spid="39"/>
                                        </p:tgtEl>
                                        <p:attrNameLst>
                                          <p:attrName>style.visibility</p:attrName>
                                        </p:attrNameLst>
                                      </p:cBhvr>
                                      <p:to>
                                        <p:strVal val="visible"/>
                                      </p:to>
                                    </p:set>
                                    <p:anim calcmode="lin" valueType="num">
                                      <p:cBhvr>
                                        <p:cTn id="89" dur="500" fill="hold"/>
                                        <p:tgtEl>
                                          <p:spTgt spid="39"/>
                                        </p:tgtEl>
                                        <p:attrNameLst>
                                          <p:attrName>ppt_w</p:attrName>
                                        </p:attrNameLst>
                                      </p:cBhvr>
                                      <p:tavLst>
                                        <p:tav tm="0">
                                          <p:val>
                                            <p:fltVal val="0"/>
                                          </p:val>
                                        </p:tav>
                                        <p:tav tm="100000">
                                          <p:val>
                                            <p:strVal val="#ppt_w"/>
                                          </p:val>
                                        </p:tav>
                                      </p:tavLst>
                                    </p:anim>
                                    <p:anim calcmode="lin" valueType="num">
                                      <p:cBhvr>
                                        <p:cTn id="90" dur="500" fill="hold"/>
                                        <p:tgtEl>
                                          <p:spTgt spid="39"/>
                                        </p:tgtEl>
                                        <p:attrNameLst>
                                          <p:attrName>ppt_h</p:attrName>
                                        </p:attrNameLst>
                                      </p:cBhvr>
                                      <p:tavLst>
                                        <p:tav tm="0">
                                          <p:val>
                                            <p:fltVal val="0"/>
                                          </p:val>
                                        </p:tav>
                                        <p:tav tm="100000">
                                          <p:val>
                                            <p:strVal val="#ppt_h"/>
                                          </p:val>
                                        </p:tav>
                                      </p:tavLst>
                                    </p:anim>
                                    <p:animEffect transition="in" filter="fade">
                                      <p:cBhvr>
                                        <p:cTn id="91" dur="500"/>
                                        <p:tgtEl>
                                          <p:spTgt spid="39"/>
                                        </p:tgtEl>
                                      </p:cBhvr>
                                    </p:animEffect>
                                  </p:childTnLst>
                                </p:cTn>
                              </p:par>
                              <p:par>
                                <p:cTn id="92" presetID="22" presetClass="entr" presetSubtype="8" fill="hold" nodeType="withEffect">
                                  <p:stCondLst>
                                    <p:cond delay="800"/>
                                  </p:stCondLst>
                                  <p:childTnLst>
                                    <p:set>
                                      <p:cBhvr>
                                        <p:cTn id="93" dur="1" fill="hold">
                                          <p:stCondLst>
                                            <p:cond delay="0"/>
                                          </p:stCondLst>
                                        </p:cTn>
                                        <p:tgtEl>
                                          <p:spTgt spid="14"/>
                                        </p:tgtEl>
                                        <p:attrNameLst>
                                          <p:attrName>style.visibility</p:attrName>
                                        </p:attrNameLst>
                                      </p:cBhvr>
                                      <p:to>
                                        <p:strVal val="visible"/>
                                      </p:to>
                                    </p:set>
                                    <p:animEffect transition="in" filter="wipe(left)">
                                      <p:cBhvr>
                                        <p:cTn id="94" dur="500"/>
                                        <p:tgtEl>
                                          <p:spTgt spid="14"/>
                                        </p:tgtEl>
                                      </p:cBhvr>
                                    </p:animEffect>
                                  </p:childTnLst>
                                </p:cTn>
                              </p:par>
                              <p:par>
                                <p:cTn id="95" presetID="22" presetClass="entr" presetSubtype="8" fill="hold" nodeType="withEffect">
                                  <p:stCondLst>
                                    <p:cond delay="900"/>
                                  </p:stCondLst>
                                  <p:childTnLst>
                                    <p:set>
                                      <p:cBhvr>
                                        <p:cTn id="96" dur="1" fill="hold">
                                          <p:stCondLst>
                                            <p:cond delay="0"/>
                                          </p:stCondLst>
                                        </p:cTn>
                                        <p:tgtEl>
                                          <p:spTgt spid="17"/>
                                        </p:tgtEl>
                                        <p:attrNameLst>
                                          <p:attrName>style.visibility</p:attrName>
                                        </p:attrNameLst>
                                      </p:cBhvr>
                                      <p:to>
                                        <p:strVal val="visible"/>
                                      </p:to>
                                    </p:set>
                                    <p:animEffect transition="in" filter="wipe(left)">
                                      <p:cBhvr>
                                        <p:cTn id="97" dur="500"/>
                                        <p:tgtEl>
                                          <p:spTgt spid="17"/>
                                        </p:tgtEl>
                                      </p:cBhvr>
                                    </p:animEffect>
                                  </p:childTnLst>
                                </p:cTn>
                              </p:par>
                              <p:par>
                                <p:cTn id="98" presetID="22" presetClass="entr" presetSubtype="8" fill="hold" nodeType="withEffect">
                                  <p:stCondLst>
                                    <p:cond delay="1000"/>
                                  </p:stCondLst>
                                  <p:childTnLst>
                                    <p:set>
                                      <p:cBhvr>
                                        <p:cTn id="99" dur="1" fill="hold">
                                          <p:stCondLst>
                                            <p:cond delay="0"/>
                                          </p:stCondLst>
                                        </p:cTn>
                                        <p:tgtEl>
                                          <p:spTgt spid="20"/>
                                        </p:tgtEl>
                                        <p:attrNameLst>
                                          <p:attrName>style.visibility</p:attrName>
                                        </p:attrNameLst>
                                      </p:cBhvr>
                                      <p:to>
                                        <p:strVal val="visible"/>
                                      </p:to>
                                    </p:set>
                                    <p:animEffect transition="in" filter="wipe(left)">
                                      <p:cBhvr>
                                        <p:cTn id="100" dur="500"/>
                                        <p:tgtEl>
                                          <p:spTgt spid="20"/>
                                        </p:tgtEl>
                                      </p:cBhvr>
                                    </p:animEffect>
                                  </p:childTnLst>
                                </p:cTn>
                              </p:par>
                              <p:par>
                                <p:cTn id="101" presetID="22" presetClass="entr" presetSubtype="8" fill="hold" nodeType="withEffect">
                                  <p:stCondLst>
                                    <p:cond delay="1100"/>
                                  </p:stCondLst>
                                  <p:childTnLst>
                                    <p:set>
                                      <p:cBhvr>
                                        <p:cTn id="102" dur="1" fill="hold">
                                          <p:stCondLst>
                                            <p:cond delay="0"/>
                                          </p:stCondLst>
                                        </p:cTn>
                                        <p:tgtEl>
                                          <p:spTgt spid="23"/>
                                        </p:tgtEl>
                                        <p:attrNameLst>
                                          <p:attrName>style.visibility</p:attrName>
                                        </p:attrNameLst>
                                      </p:cBhvr>
                                      <p:to>
                                        <p:strVal val="visible"/>
                                      </p:to>
                                    </p:set>
                                    <p:animEffect transition="in" filter="wipe(left)">
                                      <p:cBhvr>
                                        <p:cTn id="103" dur="500"/>
                                        <p:tgtEl>
                                          <p:spTgt spid="23"/>
                                        </p:tgtEl>
                                      </p:cBhvr>
                                    </p:animEffect>
                                  </p:childTnLst>
                                </p:cTn>
                              </p:par>
                              <p:par>
                                <p:cTn id="104" presetID="22" presetClass="entr" presetSubtype="8" fill="hold" nodeType="withEffect">
                                  <p:stCondLst>
                                    <p:cond delay="1200"/>
                                  </p:stCondLst>
                                  <p:childTnLst>
                                    <p:set>
                                      <p:cBhvr>
                                        <p:cTn id="105" dur="1" fill="hold">
                                          <p:stCondLst>
                                            <p:cond delay="0"/>
                                          </p:stCondLst>
                                        </p:cTn>
                                        <p:tgtEl>
                                          <p:spTgt spid="26"/>
                                        </p:tgtEl>
                                        <p:attrNameLst>
                                          <p:attrName>style.visibility</p:attrName>
                                        </p:attrNameLst>
                                      </p:cBhvr>
                                      <p:to>
                                        <p:strVal val="visible"/>
                                      </p:to>
                                    </p:set>
                                    <p:animEffect transition="in" filter="wipe(left)">
                                      <p:cBhvr>
                                        <p:cTn id="106" dur="500"/>
                                        <p:tgtEl>
                                          <p:spTgt spid="26"/>
                                        </p:tgtEl>
                                      </p:cBhvr>
                                    </p:animEffect>
                                  </p:childTnLst>
                                </p:cTn>
                              </p:par>
                              <p:par>
                                <p:cTn id="107" presetID="22" presetClass="entr" presetSubtype="8" fill="hold" nodeType="withEffect">
                                  <p:stCondLst>
                                    <p:cond delay="1300"/>
                                  </p:stCondLst>
                                  <p:childTnLst>
                                    <p:set>
                                      <p:cBhvr>
                                        <p:cTn id="108" dur="1" fill="hold">
                                          <p:stCondLst>
                                            <p:cond delay="0"/>
                                          </p:stCondLst>
                                        </p:cTn>
                                        <p:tgtEl>
                                          <p:spTgt spid="29"/>
                                        </p:tgtEl>
                                        <p:attrNameLst>
                                          <p:attrName>style.visibility</p:attrName>
                                        </p:attrNameLst>
                                      </p:cBhvr>
                                      <p:to>
                                        <p:strVal val="visible"/>
                                      </p:to>
                                    </p:set>
                                    <p:animEffect transition="in" filter="wipe(left)">
                                      <p:cBhvr>
                                        <p:cTn id="109" dur="500"/>
                                        <p:tgtEl>
                                          <p:spTgt spid="29"/>
                                        </p:tgtEl>
                                      </p:cBhvr>
                                    </p:animEffect>
                                  </p:childTnLst>
                                </p:cTn>
                              </p:par>
                              <p:par>
                                <p:cTn id="110" presetID="22" presetClass="entr" presetSubtype="8" fill="hold" grpId="0" nodeType="withEffect">
                                  <p:stCondLst>
                                    <p:cond delay="1400"/>
                                  </p:stCondLst>
                                  <p:childTnLst>
                                    <p:set>
                                      <p:cBhvr>
                                        <p:cTn id="111" dur="1" fill="hold">
                                          <p:stCondLst>
                                            <p:cond delay="0"/>
                                          </p:stCondLst>
                                        </p:cTn>
                                        <p:tgtEl>
                                          <p:spTgt spid="12"/>
                                        </p:tgtEl>
                                        <p:attrNameLst>
                                          <p:attrName>style.visibility</p:attrName>
                                        </p:attrNameLst>
                                      </p:cBhvr>
                                      <p:to>
                                        <p:strVal val="visible"/>
                                      </p:to>
                                    </p:set>
                                    <p:animEffect transition="in" filter="wipe(left)">
                                      <p:cBhvr>
                                        <p:cTn id="112" dur="500"/>
                                        <p:tgtEl>
                                          <p:spTgt spid="12"/>
                                        </p:tgtEl>
                                      </p:cBhvr>
                                    </p:animEffect>
                                  </p:childTnLst>
                                </p:cTn>
                              </p:par>
                              <p:par>
                                <p:cTn id="113" presetID="22" presetClass="entr" presetSubtype="8" fill="hold" grpId="0" nodeType="withEffect">
                                  <p:stCondLst>
                                    <p:cond delay="1500"/>
                                  </p:stCondLst>
                                  <p:childTnLst>
                                    <p:set>
                                      <p:cBhvr>
                                        <p:cTn id="114" dur="1" fill="hold">
                                          <p:stCondLst>
                                            <p:cond delay="0"/>
                                          </p:stCondLst>
                                        </p:cTn>
                                        <p:tgtEl>
                                          <p:spTgt spid="15"/>
                                        </p:tgtEl>
                                        <p:attrNameLst>
                                          <p:attrName>style.visibility</p:attrName>
                                        </p:attrNameLst>
                                      </p:cBhvr>
                                      <p:to>
                                        <p:strVal val="visible"/>
                                      </p:to>
                                    </p:set>
                                    <p:animEffect transition="in" filter="wipe(left)">
                                      <p:cBhvr>
                                        <p:cTn id="115" dur="500"/>
                                        <p:tgtEl>
                                          <p:spTgt spid="15"/>
                                        </p:tgtEl>
                                      </p:cBhvr>
                                    </p:animEffect>
                                  </p:childTnLst>
                                </p:cTn>
                              </p:par>
                              <p:par>
                                <p:cTn id="116" presetID="22" presetClass="entr" presetSubtype="8" fill="hold" grpId="0" nodeType="withEffect">
                                  <p:stCondLst>
                                    <p:cond delay="1600"/>
                                  </p:stCondLst>
                                  <p:childTnLst>
                                    <p:set>
                                      <p:cBhvr>
                                        <p:cTn id="117" dur="1" fill="hold">
                                          <p:stCondLst>
                                            <p:cond delay="0"/>
                                          </p:stCondLst>
                                        </p:cTn>
                                        <p:tgtEl>
                                          <p:spTgt spid="18"/>
                                        </p:tgtEl>
                                        <p:attrNameLst>
                                          <p:attrName>style.visibility</p:attrName>
                                        </p:attrNameLst>
                                      </p:cBhvr>
                                      <p:to>
                                        <p:strVal val="visible"/>
                                      </p:to>
                                    </p:set>
                                    <p:animEffect transition="in" filter="wipe(left)">
                                      <p:cBhvr>
                                        <p:cTn id="118" dur="500"/>
                                        <p:tgtEl>
                                          <p:spTgt spid="18"/>
                                        </p:tgtEl>
                                      </p:cBhvr>
                                    </p:animEffect>
                                  </p:childTnLst>
                                </p:cTn>
                              </p:par>
                              <p:par>
                                <p:cTn id="119" presetID="22" presetClass="entr" presetSubtype="8" fill="hold" grpId="0" nodeType="withEffect">
                                  <p:stCondLst>
                                    <p:cond delay="1700"/>
                                  </p:stCondLst>
                                  <p:childTnLst>
                                    <p:set>
                                      <p:cBhvr>
                                        <p:cTn id="120" dur="1" fill="hold">
                                          <p:stCondLst>
                                            <p:cond delay="0"/>
                                          </p:stCondLst>
                                        </p:cTn>
                                        <p:tgtEl>
                                          <p:spTgt spid="21"/>
                                        </p:tgtEl>
                                        <p:attrNameLst>
                                          <p:attrName>style.visibility</p:attrName>
                                        </p:attrNameLst>
                                      </p:cBhvr>
                                      <p:to>
                                        <p:strVal val="visible"/>
                                      </p:to>
                                    </p:set>
                                    <p:animEffect transition="in" filter="wipe(left)">
                                      <p:cBhvr>
                                        <p:cTn id="121" dur="500"/>
                                        <p:tgtEl>
                                          <p:spTgt spid="21"/>
                                        </p:tgtEl>
                                      </p:cBhvr>
                                    </p:animEffect>
                                  </p:childTnLst>
                                </p:cTn>
                              </p:par>
                              <p:par>
                                <p:cTn id="122" presetID="22" presetClass="entr" presetSubtype="8" fill="hold" grpId="0" nodeType="withEffect">
                                  <p:stCondLst>
                                    <p:cond delay="1800"/>
                                  </p:stCondLst>
                                  <p:childTnLst>
                                    <p:set>
                                      <p:cBhvr>
                                        <p:cTn id="123" dur="1" fill="hold">
                                          <p:stCondLst>
                                            <p:cond delay="0"/>
                                          </p:stCondLst>
                                        </p:cTn>
                                        <p:tgtEl>
                                          <p:spTgt spid="24"/>
                                        </p:tgtEl>
                                        <p:attrNameLst>
                                          <p:attrName>style.visibility</p:attrName>
                                        </p:attrNameLst>
                                      </p:cBhvr>
                                      <p:to>
                                        <p:strVal val="visible"/>
                                      </p:to>
                                    </p:set>
                                    <p:animEffect transition="in" filter="wipe(left)">
                                      <p:cBhvr>
                                        <p:cTn id="124" dur="500"/>
                                        <p:tgtEl>
                                          <p:spTgt spid="24"/>
                                        </p:tgtEl>
                                      </p:cBhvr>
                                    </p:animEffect>
                                  </p:childTnLst>
                                </p:cTn>
                              </p:par>
                              <p:par>
                                <p:cTn id="125" presetID="22" presetClass="entr" presetSubtype="8" fill="hold" grpId="0" nodeType="withEffect">
                                  <p:stCondLst>
                                    <p:cond delay="190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5" grpId="0"/>
      <p:bldP spid="18" grpId="0"/>
      <p:bldP spid="21" grpId="0"/>
      <p:bldP spid="24" grpId="0"/>
      <p:bldP spid="27" grpId="0"/>
      <p:bldP spid="30" grpId="0" animBg="1"/>
      <p:bldP spid="31" grpId="0" animBg="1"/>
      <p:bldP spid="32" grpId="0" animBg="1"/>
      <p:bldP spid="35" grpId="0" animBg="1"/>
      <p:bldP spid="36" grpId="0" animBg="1"/>
      <p:bldP spid="37" grpId="0" animBg="1"/>
      <p:bldP spid="38" grpId="0" animBg="1"/>
      <p:bldP spid="39" grpId="0" animBg="1"/>
      <p:bldP spid="42"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3"/>
          <p:cNvSpPr/>
          <p:nvPr/>
        </p:nvSpPr>
        <p:spPr>
          <a:xfrm>
            <a:off x="4163806" y="740703"/>
            <a:ext cx="4736075" cy="2123658"/>
          </a:xfrm>
          <a:prstGeom prst="rect">
            <a:avLst/>
          </a:prstGeom>
        </p:spPr>
        <p:txBody>
          <a:bodyPr wrap="square">
            <a:spAutoFit/>
          </a:bodyPr>
          <a:lstStyle/>
          <a:p>
            <a:pPr>
              <a:lnSpc>
                <a:spcPct val="150000"/>
              </a:lnSpc>
            </a:pPr>
            <a:r>
              <a:rPr lang="en-US" altLang="zh-CN" sz="8800" dirty="0">
                <a:solidFill>
                  <a:schemeClr val="accent2"/>
                </a:solidFill>
                <a:latin typeface="Impact" panose="020B0806030902050204" pitchFamily="34" charset="0"/>
                <a:ea typeface="张海山锐线体简" panose="02000000000000000000" pitchFamily="2" charset="-122"/>
              </a:rPr>
              <a:t>THANKS!</a:t>
            </a:r>
            <a:endParaRPr lang="zh-CN" altLang="en-US" sz="8800" dirty="0">
              <a:solidFill>
                <a:schemeClr val="accent2"/>
              </a:solidFill>
              <a:latin typeface="Impact" panose="020B0806030902050204" pitchFamily="34" charset="0"/>
              <a:ea typeface="张海山锐线体简" panose="02000000000000000000" pitchFamily="2" charset="-122"/>
            </a:endParaRPr>
          </a:p>
        </p:txBody>
      </p:sp>
      <p:sp>
        <p:nvSpPr>
          <p:cNvPr id="25" name="矩形 24"/>
          <p:cNvSpPr/>
          <p:nvPr/>
        </p:nvSpPr>
        <p:spPr>
          <a:xfrm>
            <a:off x="2051571" y="2660916"/>
            <a:ext cx="8582272" cy="2678426"/>
          </a:xfrm>
          <a:prstGeom prst="rect">
            <a:avLst/>
          </a:prstGeom>
        </p:spPr>
        <p:txBody>
          <a:bodyPr wrap="square">
            <a:spAutoFit/>
          </a:bodyPr>
          <a:lstStyle/>
          <a:p>
            <a:pPr>
              <a:lnSpc>
                <a:spcPct val="150000"/>
              </a:lnSpc>
              <a:defRPr/>
            </a:pPr>
            <a:r>
              <a:rPr lang="zh-CN" altLang="en-US" sz="1865" kern="0" dirty="0">
                <a:solidFill>
                  <a:srgbClr val="414455"/>
                </a:solidFill>
                <a:latin typeface="张海山锐线体简" panose="02000000000000000000" pitchFamily="2" charset="-122"/>
                <a:ea typeface="张海山锐线体简" panose="02000000000000000000" pitchFamily="2" charset="-122"/>
              </a:rPr>
              <a:t>         大学生活即将结束，在此，我要感谢所有教导我的老师和陪伴我一齐成长的同学，他们在我的大学生涯给予了很大的帮助。本论文能够顺利完成，要特别感谢我的导师</a:t>
            </a:r>
            <a:r>
              <a:rPr lang="en-US" altLang="zh-CN" sz="1865" kern="0" dirty="0">
                <a:solidFill>
                  <a:srgbClr val="414455"/>
                </a:solidFill>
                <a:latin typeface="张海山锐线体简" panose="02000000000000000000" pitchFamily="2" charset="-122"/>
                <a:ea typeface="张海山锐线体简" panose="02000000000000000000" pitchFamily="2" charset="-122"/>
              </a:rPr>
              <a:t>XXX</a:t>
            </a:r>
            <a:r>
              <a:rPr lang="zh-CN" altLang="en-US" sz="1865" kern="0" dirty="0">
                <a:solidFill>
                  <a:srgbClr val="414455"/>
                </a:solidFill>
                <a:latin typeface="张海山锐线体简" panose="02000000000000000000" pitchFamily="2" charset="-122"/>
                <a:ea typeface="张海山锐线体简" panose="02000000000000000000" pitchFamily="2" charset="-122"/>
              </a:rPr>
              <a:t>老师，</a:t>
            </a:r>
            <a:r>
              <a:rPr lang="en-US" altLang="zh-CN" sz="1865" dirty="0">
                <a:solidFill>
                  <a:srgbClr val="414455"/>
                </a:solidFill>
                <a:latin typeface="张海山锐线体简" panose="02000000000000000000" pitchFamily="2" charset="-122"/>
                <a:ea typeface="张海山锐线体简" panose="02000000000000000000" pitchFamily="2" charset="-122"/>
              </a:rPr>
              <a:t>XXX</a:t>
            </a:r>
            <a:r>
              <a:rPr lang="zh-CN" altLang="en-US" sz="1865" dirty="0">
                <a:solidFill>
                  <a:srgbClr val="414455"/>
                </a:solidFill>
                <a:latin typeface="张海山锐线体简" panose="02000000000000000000" pitchFamily="2" charset="-122"/>
                <a:ea typeface="张海山锐线体简" panose="02000000000000000000" pitchFamily="2" charset="-122"/>
              </a:rPr>
              <a:t>老师对该论文从选题，构思到最后定稿的各个环节给予细心指引与教导</a:t>
            </a:r>
            <a:r>
              <a:rPr lang="en-US" altLang="zh-CN" sz="1865" dirty="0">
                <a:solidFill>
                  <a:srgbClr val="414455"/>
                </a:solidFill>
                <a:latin typeface="张海山锐线体简" panose="02000000000000000000" pitchFamily="2" charset="-122"/>
                <a:ea typeface="张海山锐线体简" panose="02000000000000000000" pitchFamily="2" charset="-122"/>
              </a:rPr>
              <a:t>,</a:t>
            </a:r>
            <a:r>
              <a:rPr lang="zh-CN" altLang="en-US" sz="1865" dirty="0">
                <a:solidFill>
                  <a:srgbClr val="414455"/>
                </a:solidFill>
                <a:latin typeface="张海山锐线体简" panose="02000000000000000000" pitchFamily="2" charset="-122"/>
                <a:ea typeface="张海山锐线体简" panose="02000000000000000000" pitchFamily="2" charset="-122"/>
              </a:rPr>
              <a:t>使我得以最终完成毕业论文设计！</a:t>
            </a:r>
            <a:endParaRPr lang="en-US" altLang="zh-CN" sz="1865" dirty="0">
              <a:solidFill>
                <a:srgbClr val="414455"/>
              </a:solidFill>
              <a:latin typeface="张海山锐线体简" panose="02000000000000000000" pitchFamily="2" charset="-122"/>
              <a:ea typeface="张海山锐线体简" panose="02000000000000000000" pitchFamily="2" charset="-122"/>
            </a:endParaRPr>
          </a:p>
          <a:p>
            <a:pPr>
              <a:lnSpc>
                <a:spcPct val="150000"/>
              </a:lnSpc>
              <a:defRPr/>
            </a:pPr>
            <a:r>
              <a:rPr lang="en-US" altLang="zh-CN" sz="1865" dirty="0">
                <a:solidFill>
                  <a:srgbClr val="414455"/>
                </a:solidFill>
                <a:latin typeface="张海山锐线体简" panose="02000000000000000000" pitchFamily="2" charset="-122"/>
                <a:ea typeface="张海山锐线体简" panose="02000000000000000000" pitchFamily="2" charset="-122"/>
              </a:rPr>
              <a:t>        </a:t>
            </a:r>
            <a:r>
              <a:rPr lang="zh-CN" altLang="en-US" sz="1865" dirty="0">
                <a:solidFill>
                  <a:srgbClr val="414455"/>
                </a:solidFill>
                <a:latin typeface="张海山锐线体简" panose="02000000000000000000" pitchFamily="2" charset="-122"/>
                <a:ea typeface="张海山锐线体简" panose="02000000000000000000" pitchFamily="2" charset="-122"/>
              </a:rPr>
              <a:t>最后，我要向百忙之中抽时间对本文进行审阅，评议和参与本人论文答辩的各位老师表示感谢！</a:t>
            </a:r>
            <a:endParaRPr lang="zh-CN" altLang="en-US" sz="1865" kern="0" dirty="0">
              <a:solidFill>
                <a:srgbClr val="414455"/>
              </a:solidFill>
              <a:latin typeface="张海山锐线体简" panose="02000000000000000000" pitchFamily="2" charset="-122"/>
              <a:ea typeface="张海山锐线体简" panose="02000000000000000000" pitchFamily="2" charset="-122"/>
            </a:endParaRPr>
          </a:p>
        </p:txBody>
      </p:sp>
      <p:sp>
        <p:nvSpPr>
          <p:cNvPr id="26" name="矩形 25"/>
          <p:cNvSpPr/>
          <p:nvPr/>
        </p:nvSpPr>
        <p:spPr>
          <a:xfrm>
            <a:off x="4369395" y="5451133"/>
            <a:ext cx="4064000" cy="708014"/>
          </a:xfrm>
          <a:prstGeom prst="rect">
            <a:avLst/>
          </a:prstGeom>
        </p:spPr>
        <p:txBody>
          <a:bodyPr wrap="square">
            <a:spAutoFit/>
          </a:bodyPr>
          <a:lstStyle/>
          <a:p>
            <a:pPr>
              <a:lnSpc>
                <a:spcPct val="150000"/>
              </a:lnSpc>
            </a:pPr>
            <a:r>
              <a:rPr lang="zh-CN" altLang="en-US" sz="2665" dirty="0">
                <a:solidFill>
                  <a:schemeClr val="accent1"/>
                </a:solidFill>
                <a:latin typeface="张海山锐线体简" panose="02000000000000000000" pitchFamily="2" charset="-122"/>
                <a:ea typeface="张海山锐线体简" panose="02000000000000000000" pitchFamily="2" charset="-122"/>
              </a:rPr>
              <a:t>恳请各位老师批评指正！</a:t>
            </a:r>
          </a:p>
        </p:txBody>
      </p:sp>
      <p:sp>
        <p:nvSpPr>
          <p:cNvPr id="6"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感谢语</a:t>
            </a:r>
          </a:p>
        </p:txBody>
      </p:sp>
      <p:cxnSp>
        <p:nvCxnSpPr>
          <p:cNvPr id="7" name="直接连接符 6"/>
          <p:cNvCxnSpPr/>
          <p:nvPr/>
        </p:nvCxnSpPr>
        <p:spPr>
          <a:xfrm>
            <a:off x="5449515"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ppt_y-#ppt_h/2"/>
                                          </p:val>
                                        </p:tav>
                                        <p:tav tm="100000">
                                          <p:val>
                                            <p:strVal val="#ppt_y"/>
                                          </p:val>
                                        </p:tav>
                                      </p:tavLst>
                                    </p:anim>
                                    <p:anim calcmode="lin" valueType="num">
                                      <p:cBhvr>
                                        <p:cTn id="9" dur="250" fill="hold"/>
                                        <p:tgtEl>
                                          <p:spTgt spid="24"/>
                                        </p:tgtEl>
                                        <p:attrNameLst>
                                          <p:attrName>ppt_w</p:attrName>
                                        </p:attrNameLst>
                                      </p:cBhvr>
                                      <p:tavLst>
                                        <p:tav tm="0">
                                          <p:val>
                                            <p:strVal val="#ppt_w"/>
                                          </p:val>
                                        </p:tav>
                                        <p:tav tm="100000">
                                          <p:val>
                                            <p:strVal val="#ppt_w"/>
                                          </p:val>
                                        </p:tav>
                                      </p:tavLst>
                                    </p:anim>
                                    <p:anim calcmode="lin" valueType="num">
                                      <p:cBhvr>
                                        <p:cTn id="10" dur="250" fill="hold"/>
                                        <p:tgtEl>
                                          <p:spTgt spid="24"/>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25"/>
                                        </p:tgtEl>
                                        <p:attrNameLst>
                                          <p:attrName>style.visibility</p:attrName>
                                        </p:attrNameLst>
                                      </p:cBhvr>
                                      <p:to>
                                        <p:strVal val="visible"/>
                                      </p:to>
                                    </p:set>
                                    <p:animEffect transition="in" filter="wipe(left)">
                                      <p:cBhvr>
                                        <p:cTn id="14" dur="300"/>
                                        <p:tgtEl>
                                          <p:spTgt spid="25"/>
                                        </p:tgtEl>
                                      </p:cBhvr>
                                    </p:animEffect>
                                  </p:childTnLst>
                                </p:cTn>
                              </p:par>
                              <p:par>
                                <p:cTn id="15" presetID="36" presetClass="emph" presetSubtype="0" fill="hold" grpId="1" nodeType="withEffect">
                                  <p:stCondLst>
                                    <p:cond delay="0"/>
                                  </p:stCondLst>
                                  <p:iterate type="lt">
                                    <p:tmPct val="30000"/>
                                  </p:iterate>
                                  <p:childTnLst>
                                    <p:animScale>
                                      <p:cBhvr>
                                        <p:cTn id="16" dur="150" autoRev="1" fill="hold">
                                          <p:stCondLst>
                                            <p:cond delay="0"/>
                                          </p:stCondLst>
                                        </p:cTn>
                                        <p:tgtEl>
                                          <p:spTgt spid="25"/>
                                        </p:tgtEl>
                                      </p:cBhvr>
                                      <p:to x="80000" y="100000"/>
                                    </p:animScale>
                                    <p:anim by="(#ppt_w*0.10)" calcmode="lin" valueType="num">
                                      <p:cBhvr>
                                        <p:cTn id="17" dur="150" autoRev="1" fill="hold">
                                          <p:stCondLst>
                                            <p:cond delay="0"/>
                                          </p:stCondLst>
                                        </p:cTn>
                                        <p:tgtEl>
                                          <p:spTgt spid="25"/>
                                        </p:tgtEl>
                                        <p:attrNameLst>
                                          <p:attrName>ppt_x</p:attrName>
                                        </p:attrNameLst>
                                      </p:cBhvr>
                                    </p:anim>
                                    <p:anim by="(-#ppt_w*0.10)" calcmode="lin" valueType="num">
                                      <p:cBhvr>
                                        <p:cTn id="18" dur="150" autoRev="1" fill="hold">
                                          <p:stCondLst>
                                            <p:cond delay="0"/>
                                          </p:stCondLst>
                                        </p:cTn>
                                        <p:tgtEl>
                                          <p:spTgt spid="25"/>
                                        </p:tgtEl>
                                        <p:attrNameLst>
                                          <p:attrName>ppt_y</p:attrName>
                                        </p:attrNameLst>
                                      </p:cBhvr>
                                    </p:anim>
                                    <p:animRot by="-480000">
                                      <p:cBhvr>
                                        <p:cTn id="19" dur="150" autoRev="1" fill="hold">
                                          <p:stCondLst>
                                            <p:cond delay="0"/>
                                          </p:stCondLst>
                                        </p:cTn>
                                        <p:tgtEl>
                                          <p:spTgt spid="25"/>
                                        </p:tgtEl>
                                        <p:attrNameLst>
                                          <p:attrName>r</p:attrName>
                                        </p:attrNameLst>
                                      </p:cBhvr>
                                    </p:animRot>
                                  </p:childTnLst>
                                </p:cTn>
                              </p:par>
                            </p:childTnLst>
                          </p:cTn>
                        </p:par>
                        <p:par>
                          <p:cTn id="20" fill="hold">
                            <p:stCondLst>
                              <p:cond delay="17980"/>
                            </p:stCondLst>
                            <p:childTnLst>
                              <p:par>
                                <p:cTn id="21" presetID="42"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六边形 48"/>
          <p:cNvSpPr/>
          <p:nvPr/>
        </p:nvSpPr>
        <p:spPr>
          <a:xfrm>
            <a:off x="4427936" y="1996974"/>
            <a:ext cx="8976809" cy="3708180"/>
          </a:xfrm>
          <a:prstGeom prst="hexagon">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nvGrpSpPr>
          <p:cNvPr id="50" name="组合 49"/>
          <p:cNvGrpSpPr/>
          <p:nvPr/>
        </p:nvGrpSpPr>
        <p:grpSpPr>
          <a:xfrm>
            <a:off x="4677891" y="1875197"/>
            <a:ext cx="8519966" cy="3944643"/>
            <a:chOff x="2813666" y="2074311"/>
            <a:chExt cx="7565404" cy="3183944"/>
          </a:xfrm>
        </p:grpSpPr>
        <p:sp>
          <p:nvSpPr>
            <p:cNvPr id="51" name="六边形 50"/>
            <p:cNvSpPr/>
            <p:nvPr/>
          </p:nvSpPr>
          <p:spPr>
            <a:xfrm>
              <a:off x="2813666" y="2074311"/>
              <a:ext cx="7565404" cy="3183944"/>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41300" dist="1778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53" name="六边形 52"/>
            <p:cNvSpPr/>
            <p:nvPr/>
          </p:nvSpPr>
          <p:spPr>
            <a:xfrm>
              <a:off x="2865873" y="2108442"/>
              <a:ext cx="7454861" cy="3105815"/>
            </a:xfrm>
            <a:prstGeom prst="hexagon">
              <a:avLst/>
            </a:prstGeom>
            <a:gradFill>
              <a:gsLst>
                <a:gs pos="0">
                  <a:schemeClr val="bg1">
                    <a:lumMod val="89000"/>
                  </a:schemeClr>
                </a:gs>
                <a:gs pos="67000">
                  <a:srgbClr val="F9F9F9"/>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54" name="TextBox 53"/>
          <p:cNvSpPr txBox="1"/>
          <p:nvPr/>
        </p:nvSpPr>
        <p:spPr>
          <a:xfrm>
            <a:off x="6094622" y="3169712"/>
            <a:ext cx="5607224" cy="1341521"/>
          </a:xfrm>
          <a:prstGeom prst="rect">
            <a:avLst/>
          </a:prstGeom>
          <a:noFill/>
        </p:spPr>
        <p:txBody>
          <a:bodyPr wrap="square" rtlCol="0">
            <a:spAutoFit/>
          </a:bodyPr>
          <a:lstStyle/>
          <a:p>
            <a:pPr algn="just">
              <a:lnSpc>
                <a:spcPct val="130000"/>
              </a:lnSpc>
            </a:pPr>
            <a:r>
              <a:rPr lang="en-US" altLang="zh-CN" sz="1600" dirty="0">
                <a:solidFill>
                  <a:srgbClr val="8C99A8"/>
                </a:solidFill>
                <a:latin typeface="张海山锐线体简" panose="02000000000000000000" pitchFamily="2" charset="-122"/>
                <a:ea typeface="张海山锐线体简" panose="02000000000000000000" pitchFamily="2" charset="-122"/>
              </a:rPr>
              <a:t>       </a:t>
            </a:r>
            <a:r>
              <a:rPr lang="zh-CN" altLang="en-US" sz="1600" dirty="0">
                <a:solidFill>
                  <a:srgbClr val="8C99A8"/>
                </a:solidFill>
                <a:latin typeface="张海山锐线体简" panose="02000000000000000000" pitchFamily="2" charset="-122"/>
                <a:ea typeface="张海山锐线体简" panose="02000000000000000000" pitchFamily="2" charset="-122"/>
              </a:rPr>
              <a:t>该作品全名</a:t>
            </a:r>
            <a:r>
              <a:rPr lang="en-US" altLang="zh-CN" sz="1600" dirty="0">
                <a:solidFill>
                  <a:srgbClr val="8C99A8"/>
                </a:solidFill>
                <a:latin typeface="张海山锐线体简" panose="02000000000000000000" pitchFamily="2" charset="-122"/>
                <a:ea typeface="张海山锐线体简" panose="02000000000000000000" pitchFamily="2" charset="-122"/>
              </a:rPr>
              <a:t>——</a:t>
            </a:r>
            <a:r>
              <a:rPr lang="zh-CN" altLang="en-US" sz="1600" dirty="0">
                <a:solidFill>
                  <a:srgbClr val="8C99A8"/>
                </a:solidFill>
                <a:latin typeface="张海山锐线体简" panose="02000000000000000000" pitchFamily="2" charset="-122"/>
                <a:ea typeface="张海山锐线体简" panose="02000000000000000000" pitchFamily="2" charset="-122"/>
              </a:rPr>
              <a:t>自动巡线排查线路故障无人飞行器。</a:t>
            </a:r>
            <a:endParaRPr lang="en-US" altLang="zh-CN" sz="1600" dirty="0">
              <a:solidFill>
                <a:srgbClr val="8C99A8"/>
              </a:solidFill>
              <a:latin typeface="张海山锐线体简" panose="02000000000000000000" pitchFamily="2" charset="-122"/>
              <a:ea typeface="张海山锐线体简" panose="02000000000000000000" pitchFamily="2" charset="-122"/>
            </a:endParaRPr>
          </a:p>
          <a:p>
            <a:pPr algn="just">
              <a:lnSpc>
                <a:spcPct val="130000"/>
              </a:lnSpc>
            </a:pPr>
            <a:r>
              <a:rPr lang="zh-CN" altLang="en-US" sz="1600" dirty="0">
                <a:solidFill>
                  <a:srgbClr val="8C99A8"/>
                </a:solidFill>
                <a:latin typeface="张海山锐线体简" panose="02000000000000000000" pitchFamily="2" charset="-122"/>
                <a:ea typeface="张海山锐线体简" panose="02000000000000000000" pitchFamily="2" charset="-122"/>
              </a:rPr>
              <a:t>宏观上主要功能为：对用户指定的可疑线路进行全自动巡航，检测视觉上可识别的线路故障（如：断线、垂线、树枝缠绕等问题）</a:t>
            </a:r>
            <a:endParaRPr lang="en-US" altLang="zh-CN" sz="1600" dirty="0">
              <a:solidFill>
                <a:srgbClr val="8C99A8"/>
              </a:solidFill>
              <a:latin typeface="张海山锐线体简" panose="02000000000000000000" pitchFamily="2" charset="-122"/>
              <a:ea typeface="张海山锐线体简" panose="02000000000000000000" pitchFamily="2" charset="-122"/>
            </a:endParaRPr>
          </a:p>
        </p:txBody>
      </p:sp>
      <p:sp>
        <p:nvSpPr>
          <p:cNvPr id="23" name="Freeform 37"/>
          <p:cNvSpPr>
            <a:spLocks noEditPoints="1"/>
          </p:cNvSpPr>
          <p:nvPr/>
        </p:nvSpPr>
        <p:spPr bwMode="auto">
          <a:xfrm>
            <a:off x="10190616" y="4832889"/>
            <a:ext cx="706642" cy="1744530"/>
          </a:xfrm>
          <a:custGeom>
            <a:avLst/>
            <a:gdLst>
              <a:gd name="T0" fmla="*/ 153 w 190"/>
              <a:gd name="T1" fmla="*/ 71 h 474"/>
              <a:gd name="T2" fmla="*/ 146 w 190"/>
              <a:gd name="T3" fmla="*/ 66 h 474"/>
              <a:gd name="T4" fmla="*/ 108 w 190"/>
              <a:gd name="T5" fmla="*/ 120 h 474"/>
              <a:gd name="T6" fmla="*/ 119 w 190"/>
              <a:gd name="T7" fmla="*/ 79 h 474"/>
              <a:gd name="T8" fmla="*/ 144 w 190"/>
              <a:gd name="T9" fmla="*/ 53 h 474"/>
              <a:gd name="T10" fmla="*/ 149 w 190"/>
              <a:gd name="T11" fmla="*/ 18 h 474"/>
              <a:gd name="T12" fmla="*/ 130 w 190"/>
              <a:gd name="T13" fmla="*/ 0 h 474"/>
              <a:gd name="T14" fmla="*/ 125 w 190"/>
              <a:gd name="T15" fmla="*/ 0 h 474"/>
              <a:gd name="T16" fmla="*/ 119 w 190"/>
              <a:gd name="T17" fmla="*/ 1 h 474"/>
              <a:gd name="T18" fmla="*/ 114 w 190"/>
              <a:gd name="T19" fmla="*/ 2 h 474"/>
              <a:gd name="T20" fmla="*/ 108 w 190"/>
              <a:gd name="T21" fmla="*/ 4 h 474"/>
              <a:gd name="T22" fmla="*/ 103 w 190"/>
              <a:gd name="T23" fmla="*/ 11 h 474"/>
              <a:gd name="T24" fmla="*/ 103 w 190"/>
              <a:gd name="T25" fmla="*/ 27 h 474"/>
              <a:gd name="T26" fmla="*/ 101 w 190"/>
              <a:gd name="T27" fmla="*/ 47 h 474"/>
              <a:gd name="T28" fmla="*/ 108 w 190"/>
              <a:gd name="T29" fmla="*/ 64 h 474"/>
              <a:gd name="T30" fmla="*/ 118 w 190"/>
              <a:gd name="T31" fmla="*/ 73 h 474"/>
              <a:gd name="T32" fmla="*/ 115 w 190"/>
              <a:gd name="T33" fmla="*/ 79 h 474"/>
              <a:gd name="T34" fmla="*/ 104 w 190"/>
              <a:gd name="T35" fmla="*/ 109 h 474"/>
              <a:gd name="T36" fmla="*/ 90 w 190"/>
              <a:gd name="T37" fmla="*/ 142 h 474"/>
              <a:gd name="T38" fmla="*/ 113 w 190"/>
              <a:gd name="T39" fmla="*/ 80 h 474"/>
              <a:gd name="T40" fmla="*/ 101 w 190"/>
              <a:gd name="T41" fmla="*/ 86 h 474"/>
              <a:gd name="T42" fmla="*/ 85 w 190"/>
              <a:gd name="T43" fmla="*/ 108 h 474"/>
              <a:gd name="T44" fmla="*/ 76 w 190"/>
              <a:gd name="T45" fmla="*/ 126 h 474"/>
              <a:gd name="T46" fmla="*/ 57 w 190"/>
              <a:gd name="T47" fmla="*/ 90 h 474"/>
              <a:gd name="T48" fmla="*/ 23 w 190"/>
              <a:gd name="T49" fmla="*/ 104 h 474"/>
              <a:gd name="T50" fmla="*/ 24 w 190"/>
              <a:gd name="T51" fmla="*/ 177 h 474"/>
              <a:gd name="T52" fmla="*/ 45 w 190"/>
              <a:gd name="T53" fmla="*/ 181 h 474"/>
              <a:gd name="T54" fmla="*/ 60 w 190"/>
              <a:gd name="T55" fmla="*/ 187 h 474"/>
              <a:gd name="T56" fmla="*/ 81 w 190"/>
              <a:gd name="T57" fmla="*/ 194 h 474"/>
              <a:gd name="T58" fmla="*/ 75 w 190"/>
              <a:gd name="T59" fmla="*/ 288 h 474"/>
              <a:gd name="T60" fmla="*/ 65 w 190"/>
              <a:gd name="T61" fmla="*/ 399 h 474"/>
              <a:gd name="T62" fmla="*/ 53 w 190"/>
              <a:gd name="T63" fmla="*/ 427 h 474"/>
              <a:gd name="T64" fmla="*/ 28 w 190"/>
              <a:gd name="T65" fmla="*/ 434 h 474"/>
              <a:gd name="T66" fmla="*/ 49 w 190"/>
              <a:gd name="T67" fmla="*/ 446 h 474"/>
              <a:gd name="T68" fmla="*/ 84 w 190"/>
              <a:gd name="T69" fmla="*/ 448 h 474"/>
              <a:gd name="T70" fmla="*/ 93 w 190"/>
              <a:gd name="T71" fmla="*/ 435 h 474"/>
              <a:gd name="T72" fmla="*/ 102 w 190"/>
              <a:gd name="T73" fmla="*/ 404 h 474"/>
              <a:gd name="T74" fmla="*/ 130 w 190"/>
              <a:gd name="T75" fmla="*/ 332 h 474"/>
              <a:gd name="T76" fmla="*/ 133 w 190"/>
              <a:gd name="T77" fmla="*/ 402 h 474"/>
              <a:gd name="T78" fmla="*/ 130 w 190"/>
              <a:gd name="T79" fmla="*/ 435 h 474"/>
              <a:gd name="T80" fmla="*/ 105 w 190"/>
              <a:gd name="T81" fmla="*/ 460 h 474"/>
              <a:gd name="T82" fmla="*/ 101 w 190"/>
              <a:gd name="T83" fmla="*/ 467 h 474"/>
              <a:gd name="T84" fmla="*/ 145 w 190"/>
              <a:gd name="T85" fmla="*/ 465 h 474"/>
              <a:gd name="T86" fmla="*/ 163 w 190"/>
              <a:gd name="T87" fmla="*/ 448 h 474"/>
              <a:gd name="T88" fmla="*/ 164 w 190"/>
              <a:gd name="T89" fmla="*/ 417 h 474"/>
              <a:gd name="T90" fmla="*/ 172 w 190"/>
              <a:gd name="T91" fmla="*/ 372 h 474"/>
              <a:gd name="T92" fmla="*/ 176 w 190"/>
              <a:gd name="T93" fmla="*/ 229 h 474"/>
              <a:gd name="T94" fmla="*/ 171 w 190"/>
              <a:gd name="T95" fmla="*/ 168 h 474"/>
              <a:gd name="T96" fmla="*/ 190 w 190"/>
              <a:gd name="T97" fmla="*/ 104 h 474"/>
              <a:gd name="T98" fmla="*/ 25 w 190"/>
              <a:gd name="T99" fmla="*/ 170 h 474"/>
              <a:gd name="T100" fmla="*/ 32 w 190"/>
              <a:gd name="T101" fmla="*/ 105 h 474"/>
              <a:gd name="T102" fmla="*/ 71 w 190"/>
              <a:gd name="T103" fmla="*/ 135 h 474"/>
              <a:gd name="T104" fmla="*/ 87 w 190"/>
              <a:gd name="T105" fmla="*/ 160 h 474"/>
              <a:gd name="T106" fmla="*/ 111 w 190"/>
              <a:gd name="T107" fmla="*/ 169 h 474"/>
              <a:gd name="T108" fmla="*/ 80 w 190"/>
              <a:gd name="T109" fmla="*/ 169 h 474"/>
              <a:gd name="T110" fmla="*/ 60 w 190"/>
              <a:gd name="T111" fmla="*/ 171 h 474"/>
              <a:gd name="T112" fmla="*/ 51 w 190"/>
              <a:gd name="T113" fmla="*/ 168 h 474"/>
              <a:gd name="T114" fmla="*/ 41 w 190"/>
              <a:gd name="T115" fmla="*/ 162 h 474"/>
              <a:gd name="T116" fmla="*/ 32 w 190"/>
              <a:gd name="T117" fmla="*/ 16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0" h="474">
                <a:moveTo>
                  <a:pt x="189" y="98"/>
                </a:moveTo>
                <a:lnTo>
                  <a:pt x="189" y="98"/>
                </a:lnTo>
                <a:lnTo>
                  <a:pt x="186" y="91"/>
                </a:lnTo>
                <a:lnTo>
                  <a:pt x="186" y="91"/>
                </a:lnTo>
                <a:lnTo>
                  <a:pt x="183" y="87"/>
                </a:lnTo>
                <a:lnTo>
                  <a:pt x="180" y="85"/>
                </a:lnTo>
                <a:lnTo>
                  <a:pt x="180" y="85"/>
                </a:lnTo>
                <a:lnTo>
                  <a:pt x="168" y="78"/>
                </a:lnTo>
                <a:lnTo>
                  <a:pt x="168" y="78"/>
                </a:lnTo>
                <a:lnTo>
                  <a:pt x="153" y="71"/>
                </a:lnTo>
                <a:lnTo>
                  <a:pt x="153" y="71"/>
                </a:lnTo>
                <a:lnTo>
                  <a:pt x="152" y="69"/>
                </a:lnTo>
                <a:lnTo>
                  <a:pt x="152" y="69"/>
                </a:lnTo>
                <a:lnTo>
                  <a:pt x="150" y="66"/>
                </a:lnTo>
                <a:lnTo>
                  <a:pt x="150" y="66"/>
                </a:lnTo>
                <a:lnTo>
                  <a:pt x="148" y="63"/>
                </a:lnTo>
                <a:lnTo>
                  <a:pt x="148" y="63"/>
                </a:lnTo>
                <a:lnTo>
                  <a:pt x="148" y="63"/>
                </a:lnTo>
                <a:lnTo>
                  <a:pt x="148" y="63"/>
                </a:lnTo>
                <a:lnTo>
                  <a:pt x="147" y="64"/>
                </a:lnTo>
                <a:lnTo>
                  <a:pt x="147" y="64"/>
                </a:lnTo>
                <a:lnTo>
                  <a:pt x="146" y="66"/>
                </a:lnTo>
                <a:lnTo>
                  <a:pt x="144" y="68"/>
                </a:lnTo>
                <a:lnTo>
                  <a:pt x="144" y="68"/>
                </a:lnTo>
                <a:lnTo>
                  <a:pt x="137" y="75"/>
                </a:lnTo>
                <a:lnTo>
                  <a:pt x="137" y="75"/>
                </a:lnTo>
                <a:lnTo>
                  <a:pt x="125" y="92"/>
                </a:lnTo>
                <a:lnTo>
                  <a:pt x="125" y="92"/>
                </a:lnTo>
                <a:lnTo>
                  <a:pt x="114" y="107"/>
                </a:lnTo>
                <a:lnTo>
                  <a:pt x="114" y="107"/>
                </a:lnTo>
                <a:lnTo>
                  <a:pt x="111" y="115"/>
                </a:lnTo>
                <a:lnTo>
                  <a:pt x="108" y="120"/>
                </a:lnTo>
                <a:lnTo>
                  <a:pt x="108" y="120"/>
                </a:lnTo>
                <a:lnTo>
                  <a:pt x="112" y="110"/>
                </a:lnTo>
                <a:lnTo>
                  <a:pt x="112" y="110"/>
                </a:lnTo>
                <a:lnTo>
                  <a:pt x="116" y="101"/>
                </a:lnTo>
                <a:lnTo>
                  <a:pt x="116" y="101"/>
                </a:lnTo>
                <a:lnTo>
                  <a:pt x="117" y="94"/>
                </a:lnTo>
                <a:lnTo>
                  <a:pt x="117" y="94"/>
                </a:lnTo>
                <a:lnTo>
                  <a:pt x="117" y="89"/>
                </a:lnTo>
                <a:lnTo>
                  <a:pt x="121" y="86"/>
                </a:lnTo>
                <a:lnTo>
                  <a:pt x="121" y="86"/>
                </a:lnTo>
                <a:lnTo>
                  <a:pt x="119" y="79"/>
                </a:lnTo>
                <a:lnTo>
                  <a:pt x="119" y="79"/>
                </a:lnTo>
                <a:lnTo>
                  <a:pt x="120" y="77"/>
                </a:lnTo>
                <a:lnTo>
                  <a:pt x="122" y="75"/>
                </a:lnTo>
                <a:lnTo>
                  <a:pt x="122" y="75"/>
                </a:lnTo>
                <a:lnTo>
                  <a:pt x="132" y="67"/>
                </a:lnTo>
                <a:lnTo>
                  <a:pt x="132" y="67"/>
                </a:lnTo>
                <a:lnTo>
                  <a:pt x="143" y="61"/>
                </a:lnTo>
                <a:lnTo>
                  <a:pt x="143" y="61"/>
                </a:lnTo>
                <a:lnTo>
                  <a:pt x="144" y="60"/>
                </a:lnTo>
                <a:lnTo>
                  <a:pt x="145" y="58"/>
                </a:lnTo>
                <a:lnTo>
                  <a:pt x="145" y="58"/>
                </a:lnTo>
                <a:lnTo>
                  <a:pt x="144" y="53"/>
                </a:lnTo>
                <a:lnTo>
                  <a:pt x="144" y="53"/>
                </a:lnTo>
                <a:lnTo>
                  <a:pt x="145" y="49"/>
                </a:lnTo>
                <a:lnTo>
                  <a:pt x="145" y="49"/>
                </a:lnTo>
                <a:lnTo>
                  <a:pt x="147" y="42"/>
                </a:lnTo>
                <a:lnTo>
                  <a:pt x="147" y="42"/>
                </a:lnTo>
                <a:lnTo>
                  <a:pt x="150" y="34"/>
                </a:lnTo>
                <a:lnTo>
                  <a:pt x="150" y="34"/>
                </a:lnTo>
                <a:lnTo>
                  <a:pt x="150" y="29"/>
                </a:lnTo>
                <a:lnTo>
                  <a:pt x="150" y="29"/>
                </a:lnTo>
                <a:lnTo>
                  <a:pt x="149" y="18"/>
                </a:lnTo>
                <a:lnTo>
                  <a:pt x="149" y="18"/>
                </a:lnTo>
                <a:lnTo>
                  <a:pt x="148" y="14"/>
                </a:lnTo>
                <a:lnTo>
                  <a:pt x="146" y="9"/>
                </a:lnTo>
                <a:lnTo>
                  <a:pt x="141" y="3"/>
                </a:lnTo>
                <a:lnTo>
                  <a:pt x="141" y="3"/>
                </a:lnTo>
                <a:lnTo>
                  <a:pt x="137" y="2"/>
                </a:lnTo>
                <a:lnTo>
                  <a:pt x="135" y="1"/>
                </a:lnTo>
                <a:lnTo>
                  <a:pt x="132" y="0"/>
                </a:lnTo>
                <a:lnTo>
                  <a:pt x="132" y="0"/>
                </a:lnTo>
                <a:lnTo>
                  <a:pt x="131" y="0"/>
                </a:lnTo>
                <a:lnTo>
                  <a:pt x="131" y="0"/>
                </a:lnTo>
                <a:lnTo>
                  <a:pt x="130" y="0"/>
                </a:lnTo>
                <a:lnTo>
                  <a:pt x="130" y="0"/>
                </a:lnTo>
                <a:lnTo>
                  <a:pt x="129" y="0"/>
                </a:lnTo>
                <a:lnTo>
                  <a:pt x="129" y="0"/>
                </a:lnTo>
                <a:lnTo>
                  <a:pt x="128" y="0"/>
                </a:lnTo>
                <a:lnTo>
                  <a:pt x="128" y="0"/>
                </a:lnTo>
                <a:lnTo>
                  <a:pt x="126" y="0"/>
                </a:lnTo>
                <a:lnTo>
                  <a:pt x="126" y="0"/>
                </a:lnTo>
                <a:lnTo>
                  <a:pt x="125" y="0"/>
                </a:lnTo>
                <a:lnTo>
                  <a:pt x="125" y="0"/>
                </a:lnTo>
                <a:lnTo>
                  <a:pt x="125" y="0"/>
                </a:lnTo>
                <a:lnTo>
                  <a:pt x="125" y="0"/>
                </a:lnTo>
                <a:lnTo>
                  <a:pt x="123" y="0"/>
                </a:lnTo>
                <a:lnTo>
                  <a:pt x="123" y="0"/>
                </a:lnTo>
                <a:lnTo>
                  <a:pt x="122" y="1"/>
                </a:lnTo>
                <a:lnTo>
                  <a:pt x="121" y="1"/>
                </a:lnTo>
                <a:lnTo>
                  <a:pt x="121" y="1"/>
                </a:lnTo>
                <a:lnTo>
                  <a:pt x="121" y="0"/>
                </a:lnTo>
                <a:lnTo>
                  <a:pt x="121" y="0"/>
                </a:lnTo>
                <a:lnTo>
                  <a:pt x="120" y="1"/>
                </a:lnTo>
                <a:lnTo>
                  <a:pt x="120" y="1"/>
                </a:lnTo>
                <a:lnTo>
                  <a:pt x="120" y="1"/>
                </a:lnTo>
                <a:lnTo>
                  <a:pt x="119" y="1"/>
                </a:lnTo>
                <a:lnTo>
                  <a:pt x="119" y="1"/>
                </a:lnTo>
                <a:lnTo>
                  <a:pt x="119" y="1"/>
                </a:lnTo>
                <a:lnTo>
                  <a:pt x="119" y="1"/>
                </a:lnTo>
                <a:lnTo>
                  <a:pt x="118" y="1"/>
                </a:lnTo>
                <a:lnTo>
                  <a:pt x="117" y="1"/>
                </a:lnTo>
                <a:lnTo>
                  <a:pt x="117" y="1"/>
                </a:lnTo>
                <a:lnTo>
                  <a:pt x="117" y="1"/>
                </a:lnTo>
                <a:lnTo>
                  <a:pt x="116" y="1"/>
                </a:lnTo>
                <a:lnTo>
                  <a:pt x="116" y="1"/>
                </a:lnTo>
                <a:lnTo>
                  <a:pt x="114" y="2"/>
                </a:lnTo>
                <a:lnTo>
                  <a:pt x="114" y="2"/>
                </a:lnTo>
                <a:lnTo>
                  <a:pt x="113" y="3"/>
                </a:lnTo>
                <a:lnTo>
                  <a:pt x="113" y="3"/>
                </a:lnTo>
                <a:lnTo>
                  <a:pt x="112" y="3"/>
                </a:lnTo>
                <a:lnTo>
                  <a:pt x="112" y="3"/>
                </a:lnTo>
                <a:lnTo>
                  <a:pt x="111" y="4"/>
                </a:lnTo>
                <a:lnTo>
                  <a:pt x="111" y="4"/>
                </a:lnTo>
                <a:lnTo>
                  <a:pt x="110" y="4"/>
                </a:lnTo>
                <a:lnTo>
                  <a:pt x="110" y="4"/>
                </a:lnTo>
                <a:lnTo>
                  <a:pt x="108" y="4"/>
                </a:lnTo>
                <a:lnTo>
                  <a:pt x="108" y="4"/>
                </a:lnTo>
                <a:lnTo>
                  <a:pt x="108" y="4"/>
                </a:lnTo>
                <a:lnTo>
                  <a:pt x="107" y="5"/>
                </a:lnTo>
                <a:lnTo>
                  <a:pt x="107" y="5"/>
                </a:lnTo>
                <a:lnTo>
                  <a:pt x="106" y="6"/>
                </a:lnTo>
                <a:lnTo>
                  <a:pt x="106" y="6"/>
                </a:lnTo>
                <a:lnTo>
                  <a:pt x="105" y="7"/>
                </a:lnTo>
                <a:lnTo>
                  <a:pt x="105" y="7"/>
                </a:lnTo>
                <a:lnTo>
                  <a:pt x="105" y="8"/>
                </a:lnTo>
                <a:lnTo>
                  <a:pt x="105" y="8"/>
                </a:lnTo>
                <a:lnTo>
                  <a:pt x="104" y="9"/>
                </a:lnTo>
                <a:lnTo>
                  <a:pt x="103" y="11"/>
                </a:lnTo>
                <a:lnTo>
                  <a:pt x="103" y="11"/>
                </a:lnTo>
                <a:lnTo>
                  <a:pt x="103" y="11"/>
                </a:lnTo>
                <a:lnTo>
                  <a:pt x="103" y="11"/>
                </a:lnTo>
                <a:lnTo>
                  <a:pt x="103" y="13"/>
                </a:lnTo>
                <a:lnTo>
                  <a:pt x="103" y="13"/>
                </a:lnTo>
                <a:lnTo>
                  <a:pt x="104" y="15"/>
                </a:lnTo>
                <a:lnTo>
                  <a:pt x="104" y="15"/>
                </a:lnTo>
                <a:lnTo>
                  <a:pt x="105" y="17"/>
                </a:lnTo>
                <a:lnTo>
                  <a:pt x="105" y="17"/>
                </a:lnTo>
                <a:lnTo>
                  <a:pt x="103" y="22"/>
                </a:lnTo>
                <a:lnTo>
                  <a:pt x="103" y="27"/>
                </a:lnTo>
                <a:lnTo>
                  <a:pt x="103" y="27"/>
                </a:lnTo>
                <a:lnTo>
                  <a:pt x="102" y="30"/>
                </a:lnTo>
                <a:lnTo>
                  <a:pt x="102" y="34"/>
                </a:lnTo>
                <a:lnTo>
                  <a:pt x="102" y="34"/>
                </a:lnTo>
                <a:lnTo>
                  <a:pt x="103" y="37"/>
                </a:lnTo>
                <a:lnTo>
                  <a:pt x="102" y="39"/>
                </a:lnTo>
                <a:lnTo>
                  <a:pt x="102" y="39"/>
                </a:lnTo>
                <a:lnTo>
                  <a:pt x="101" y="43"/>
                </a:lnTo>
                <a:lnTo>
                  <a:pt x="100" y="46"/>
                </a:lnTo>
                <a:lnTo>
                  <a:pt x="100" y="46"/>
                </a:lnTo>
                <a:lnTo>
                  <a:pt x="100" y="47"/>
                </a:lnTo>
                <a:lnTo>
                  <a:pt x="101" y="47"/>
                </a:lnTo>
                <a:lnTo>
                  <a:pt x="103" y="48"/>
                </a:lnTo>
                <a:lnTo>
                  <a:pt x="103" y="48"/>
                </a:lnTo>
                <a:lnTo>
                  <a:pt x="104" y="50"/>
                </a:lnTo>
                <a:lnTo>
                  <a:pt x="104" y="50"/>
                </a:lnTo>
                <a:lnTo>
                  <a:pt x="105" y="56"/>
                </a:lnTo>
                <a:lnTo>
                  <a:pt x="105" y="56"/>
                </a:lnTo>
                <a:lnTo>
                  <a:pt x="106" y="59"/>
                </a:lnTo>
                <a:lnTo>
                  <a:pt x="106" y="59"/>
                </a:lnTo>
                <a:lnTo>
                  <a:pt x="107" y="62"/>
                </a:lnTo>
                <a:lnTo>
                  <a:pt x="107" y="62"/>
                </a:lnTo>
                <a:lnTo>
                  <a:pt x="108" y="64"/>
                </a:lnTo>
                <a:lnTo>
                  <a:pt x="110" y="64"/>
                </a:lnTo>
                <a:lnTo>
                  <a:pt x="110" y="64"/>
                </a:lnTo>
                <a:lnTo>
                  <a:pt x="112" y="64"/>
                </a:lnTo>
                <a:lnTo>
                  <a:pt x="112" y="64"/>
                </a:lnTo>
                <a:lnTo>
                  <a:pt x="114" y="65"/>
                </a:lnTo>
                <a:lnTo>
                  <a:pt x="116" y="66"/>
                </a:lnTo>
                <a:lnTo>
                  <a:pt x="116" y="66"/>
                </a:lnTo>
                <a:lnTo>
                  <a:pt x="117" y="68"/>
                </a:lnTo>
                <a:lnTo>
                  <a:pt x="117" y="71"/>
                </a:lnTo>
                <a:lnTo>
                  <a:pt x="117" y="71"/>
                </a:lnTo>
                <a:lnTo>
                  <a:pt x="118" y="73"/>
                </a:lnTo>
                <a:lnTo>
                  <a:pt x="118" y="73"/>
                </a:lnTo>
                <a:lnTo>
                  <a:pt x="118" y="75"/>
                </a:lnTo>
                <a:lnTo>
                  <a:pt x="118" y="75"/>
                </a:lnTo>
                <a:lnTo>
                  <a:pt x="118" y="77"/>
                </a:lnTo>
                <a:lnTo>
                  <a:pt x="118" y="77"/>
                </a:lnTo>
                <a:lnTo>
                  <a:pt x="119" y="78"/>
                </a:lnTo>
                <a:lnTo>
                  <a:pt x="119" y="78"/>
                </a:lnTo>
                <a:lnTo>
                  <a:pt x="118" y="78"/>
                </a:lnTo>
                <a:lnTo>
                  <a:pt x="118" y="78"/>
                </a:lnTo>
                <a:lnTo>
                  <a:pt x="115" y="79"/>
                </a:lnTo>
                <a:lnTo>
                  <a:pt x="115" y="79"/>
                </a:lnTo>
                <a:lnTo>
                  <a:pt x="114" y="82"/>
                </a:lnTo>
                <a:lnTo>
                  <a:pt x="114" y="82"/>
                </a:lnTo>
                <a:lnTo>
                  <a:pt x="112" y="86"/>
                </a:lnTo>
                <a:lnTo>
                  <a:pt x="112" y="86"/>
                </a:lnTo>
                <a:lnTo>
                  <a:pt x="112" y="87"/>
                </a:lnTo>
                <a:lnTo>
                  <a:pt x="112" y="87"/>
                </a:lnTo>
                <a:lnTo>
                  <a:pt x="110" y="92"/>
                </a:lnTo>
                <a:lnTo>
                  <a:pt x="110" y="92"/>
                </a:lnTo>
                <a:lnTo>
                  <a:pt x="107" y="100"/>
                </a:lnTo>
                <a:lnTo>
                  <a:pt x="107" y="100"/>
                </a:lnTo>
                <a:lnTo>
                  <a:pt x="104" y="109"/>
                </a:lnTo>
                <a:lnTo>
                  <a:pt x="104" y="109"/>
                </a:lnTo>
                <a:lnTo>
                  <a:pt x="99" y="126"/>
                </a:lnTo>
                <a:lnTo>
                  <a:pt x="99" y="126"/>
                </a:lnTo>
                <a:lnTo>
                  <a:pt x="91" y="155"/>
                </a:lnTo>
                <a:lnTo>
                  <a:pt x="91" y="155"/>
                </a:lnTo>
                <a:lnTo>
                  <a:pt x="90" y="155"/>
                </a:lnTo>
                <a:lnTo>
                  <a:pt x="89" y="155"/>
                </a:lnTo>
                <a:lnTo>
                  <a:pt x="89" y="155"/>
                </a:lnTo>
                <a:lnTo>
                  <a:pt x="88" y="155"/>
                </a:lnTo>
                <a:lnTo>
                  <a:pt x="88" y="155"/>
                </a:lnTo>
                <a:lnTo>
                  <a:pt x="90" y="142"/>
                </a:lnTo>
                <a:lnTo>
                  <a:pt x="92" y="130"/>
                </a:lnTo>
                <a:lnTo>
                  <a:pt x="92" y="130"/>
                </a:lnTo>
                <a:lnTo>
                  <a:pt x="95" y="121"/>
                </a:lnTo>
                <a:lnTo>
                  <a:pt x="95" y="121"/>
                </a:lnTo>
                <a:lnTo>
                  <a:pt x="100" y="106"/>
                </a:lnTo>
                <a:lnTo>
                  <a:pt x="100" y="106"/>
                </a:lnTo>
                <a:lnTo>
                  <a:pt x="108" y="91"/>
                </a:lnTo>
                <a:lnTo>
                  <a:pt x="108" y="91"/>
                </a:lnTo>
                <a:lnTo>
                  <a:pt x="110" y="89"/>
                </a:lnTo>
                <a:lnTo>
                  <a:pt x="110" y="89"/>
                </a:lnTo>
                <a:lnTo>
                  <a:pt x="113" y="80"/>
                </a:lnTo>
                <a:lnTo>
                  <a:pt x="113" y="80"/>
                </a:lnTo>
                <a:lnTo>
                  <a:pt x="114" y="78"/>
                </a:lnTo>
                <a:lnTo>
                  <a:pt x="114" y="78"/>
                </a:lnTo>
                <a:lnTo>
                  <a:pt x="112" y="79"/>
                </a:lnTo>
                <a:lnTo>
                  <a:pt x="112" y="79"/>
                </a:lnTo>
                <a:lnTo>
                  <a:pt x="111" y="80"/>
                </a:lnTo>
                <a:lnTo>
                  <a:pt x="111" y="80"/>
                </a:lnTo>
                <a:lnTo>
                  <a:pt x="107" y="82"/>
                </a:lnTo>
                <a:lnTo>
                  <a:pt x="107" y="82"/>
                </a:lnTo>
                <a:lnTo>
                  <a:pt x="101" y="86"/>
                </a:lnTo>
                <a:lnTo>
                  <a:pt x="101" y="86"/>
                </a:lnTo>
                <a:lnTo>
                  <a:pt x="97" y="88"/>
                </a:lnTo>
                <a:lnTo>
                  <a:pt x="97" y="88"/>
                </a:lnTo>
                <a:lnTo>
                  <a:pt x="93" y="91"/>
                </a:lnTo>
                <a:lnTo>
                  <a:pt x="93" y="91"/>
                </a:lnTo>
                <a:lnTo>
                  <a:pt x="91" y="93"/>
                </a:lnTo>
                <a:lnTo>
                  <a:pt x="88" y="95"/>
                </a:lnTo>
                <a:lnTo>
                  <a:pt x="88" y="95"/>
                </a:lnTo>
                <a:lnTo>
                  <a:pt x="86" y="101"/>
                </a:lnTo>
                <a:lnTo>
                  <a:pt x="85" y="104"/>
                </a:lnTo>
                <a:lnTo>
                  <a:pt x="85" y="104"/>
                </a:lnTo>
                <a:lnTo>
                  <a:pt x="85" y="108"/>
                </a:lnTo>
                <a:lnTo>
                  <a:pt x="85" y="108"/>
                </a:lnTo>
                <a:lnTo>
                  <a:pt x="82" y="115"/>
                </a:lnTo>
                <a:lnTo>
                  <a:pt x="82" y="115"/>
                </a:lnTo>
                <a:lnTo>
                  <a:pt x="81" y="118"/>
                </a:lnTo>
                <a:lnTo>
                  <a:pt x="80" y="119"/>
                </a:lnTo>
                <a:lnTo>
                  <a:pt x="80" y="119"/>
                </a:lnTo>
                <a:lnTo>
                  <a:pt x="80" y="122"/>
                </a:lnTo>
                <a:lnTo>
                  <a:pt x="80" y="122"/>
                </a:lnTo>
                <a:lnTo>
                  <a:pt x="76" y="125"/>
                </a:lnTo>
                <a:lnTo>
                  <a:pt x="76" y="125"/>
                </a:lnTo>
                <a:lnTo>
                  <a:pt x="76" y="126"/>
                </a:lnTo>
                <a:lnTo>
                  <a:pt x="76" y="128"/>
                </a:lnTo>
                <a:lnTo>
                  <a:pt x="76" y="128"/>
                </a:lnTo>
                <a:lnTo>
                  <a:pt x="74" y="132"/>
                </a:lnTo>
                <a:lnTo>
                  <a:pt x="74" y="132"/>
                </a:lnTo>
                <a:lnTo>
                  <a:pt x="61" y="94"/>
                </a:lnTo>
                <a:lnTo>
                  <a:pt x="60" y="93"/>
                </a:lnTo>
                <a:lnTo>
                  <a:pt x="60" y="93"/>
                </a:lnTo>
                <a:lnTo>
                  <a:pt x="60" y="92"/>
                </a:lnTo>
                <a:lnTo>
                  <a:pt x="58" y="90"/>
                </a:lnTo>
                <a:lnTo>
                  <a:pt x="57" y="90"/>
                </a:lnTo>
                <a:lnTo>
                  <a:pt x="57" y="90"/>
                </a:lnTo>
                <a:lnTo>
                  <a:pt x="56" y="90"/>
                </a:lnTo>
                <a:lnTo>
                  <a:pt x="56" y="90"/>
                </a:lnTo>
                <a:lnTo>
                  <a:pt x="54" y="91"/>
                </a:lnTo>
                <a:lnTo>
                  <a:pt x="54" y="91"/>
                </a:lnTo>
                <a:lnTo>
                  <a:pt x="51" y="92"/>
                </a:lnTo>
                <a:lnTo>
                  <a:pt x="51" y="92"/>
                </a:lnTo>
                <a:lnTo>
                  <a:pt x="31" y="100"/>
                </a:lnTo>
                <a:lnTo>
                  <a:pt x="30" y="100"/>
                </a:lnTo>
                <a:lnTo>
                  <a:pt x="23" y="103"/>
                </a:lnTo>
                <a:lnTo>
                  <a:pt x="23" y="104"/>
                </a:lnTo>
                <a:lnTo>
                  <a:pt x="23" y="104"/>
                </a:lnTo>
                <a:lnTo>
                  <a:pt x="1" y="111"/>
                </a:lnTo>
                <a:lnTo>
                  <a:pt x="1" y="111"/>
                </a:lnTo>
                <a:lnTo>
                  <a:pt x="0" y="113"/>
                </a:lnTo>
                <a:lnTo>
                  <a:pt x="0" y="116"/>
                </a:lnTo>
                <a:lnTo>
                  <a:pt x="1" y="119"/>
                </a:lnTo>
                <a:lnTo>
                  <a:pt x="1" y="120"/>
                </a:lnTo>
                <a:lnTo>
                  <a:pt x="1" y="120"/>
                </a:lnTo>
                <a:lnTo>
                  <a:pt x="21" y="172"/>
                </a:lnTo>
                <a:lnTo>
                  <a:pt x="21" y="172"/>
                </a:lnTo>
                <a:lnTo>
                  <a:pt x="22" y="175"/>
                </a:lnTo>
                <a:lnTo>
                  <a:pt x="24" y="177"/>
                </a:lnTo>
                <a:lnTo>
                  <a:pt x="26" y="178"/>
                </a:lnTo>
                <a:lnTo>
                  <a:pt x="26" y="178"/>
                </a:lnTo>
                <a:lnTo>
                  <a:pt x="26" y="178"/>
                </a:lnTo>
                <a:lnTo>
                  <a:pt x="29" y="178"/>
                </a:lnTo>
                <a:lnTo>
                  <a:pt x="29" y="178"/>
                </a:lnTo>
                <a:lnTo>
                  <a:pt x="32" y="179"/>
                </a:lnTo>
                <a:lnTo>
                  <a:pt x="39" y="178"/>
                </a:lnTo>
                <a:lnTo>
                  <a:pt x="39" y="178"/>
                </a:lnTo>
                <a:lnTo>
                  <a:pt x="42" y="180"/>
                </a:lnTo>
                <a:lnTo>
                  <a:pt x="42" y="180"/>
                </a:lnTo>
                <a:lnTo>
                  <a:pt x="45" y="181"/>
                </a:lnTo>
                <a:lnTo>
                  <a:pt x="45" y="181"/>
                </a:lnTo>
                <a:lnTo>
                  <a:pt x="47" y="182"/>
                </a:lnTo>
                <a:lnTo>
                  <a:pt x="47" y="182"/>
                </a:lnTo>
                <a:lnTo>
                  <a:pt x="51" y="183"/>
                </a:lnTo>
                <a:lnTo>
                  <a:pt x="51" y="183"/>
                </a:lnTo>
                <a:lnTo>
                  <a:pt x="55" y="185"/>
                </a:lnTo>
                <a:lnTo>
                  <a:pt x="55" y="185"/>
                </a:lnTo>
                <a:lnTo>
                  <a:pt x="58" y="186"/>
                </a:lnTo>
                <a:lnTo>
                  <a:pt x="58" y="186"/>
                </a:lnTo>
                <a:lnTo>
                  <a:pt x="60" y="187"/>
                </a:lnTo>
                <a:lnTo>
                  <a:pt x="60" y="187"/>
                </a:lnTo>
                <a:lnTo>
                  <a:pt x="63" y="189"/>
                </a:lnTo>
                <a:lnTo>
                  <a:pt x="63" y="189"/>
                </a:lnTo>
                <a:lnTo>
                  <a:pt x="69" y="190"/>
                </a:lnTo>
                <a:lnTo>
                  <a:pt x="69" y="190"/>
                </a:lnTo>
                <a:lnTo>
                  <a:pt x="72" y="191"/>
                </a:lnTo>
                <a:lnTo>
                  <a:pt x="72" y="191"/>
                </a:lnTo>
                <a:lnTo>
                  <a:pt x="73" y="192"/>
                </a:lnTo>
                <a:lnTo>
                  <a:pt x="75" y="193"/>
                </a:lnTo>
                <a:lnTo>
                  <a:pt x="75" y="193"/>
                </a:lnTo>
                <a:lnTo>
                  <a:pt x="81" y="194"/>
                </a:lnTo>
                <a:lnTo>
                  <a:pt x="81" y="194"/>
                </a:lnTo>
                <a:lnTo>
                  <a:pt x="81" y="194"/>
                </a:lnTo>
                <a:lnTo>
                  <a:pt x="81" y="194"/>
                </a:lnTo>
                <a:lnTo>
                  <a:pt x="80" y="216"/>
                </a:lnTo>
                <a:lnTo>
                  <a:pt x="80" y="216"/>
                </a:lnTo>
                <a:lnTo>
                  <a:pt x="74" y="259"/>
                </a:lnTo>
                <a:lnTo>
                  <a:pt x="78" y="262"/>
                </a:lnTo>
                <a:lnTo>
                  <a:pt x="78" y="262"/>
                </a:lnTo>
                <a:lnTo>
                  <a:pt x="77" y="269"/>
                </a:lnTo>
                <a:lnTo>
                  <a:pt x="77" y="269"/>
                </a:lnTo>
                <a:lnTo>
                  <a:pt x="76" y="279"/>
                </a:lnTo>
                <a:lnTo>
                  <a:pt x="75" y="288"/>
                </a:lnTo>
                <a:lnTo>
                  <a:pt x="75" y="288"/>
                </a:lnTo>
                <a:lnTo>
                  <a:pt x="74" y="321"/>
                </a:lnTo>
                <a:lnTo>
                  <a:pt x="74" y="321"/>
                </a:lnTo>
                <a:lnTo>
                  <a:pt x="71" y="371"/>
                </a:lnTo>
                <a:lnTo>
                  <a:pt x="71" y="371"/>
                </a:lnTo>
                <a:lnTo>
                  <a:pt x="72" y="379"/>
                </a:lnTo>
                <a:lnTo>
                  <a:pt x="72" y="379"/>
                </a:lnTo>
                <a:lnTo>
                  <a:pt x="68" y="389"/>
                </a:lnTo>
                <a:lnTo>
                  <a:pt x="68" y="389"/>
                </a:lnTo>
                <a:lnTo>
                  <a:pt x="65" y="399"/>
                </a:lnTo>
                <a:lnTo>
                  <a:pt x="65" y="399"/>
                </a:lnTo>
                <a:lnTo>
                  <a:pt x="61" y="405"/>
                </a:lnTo>
                <a:lnTo>
                  <a:pt x="61" y="405"/>
                </a:lnTo>
                <a:lnTo>
                  <a:pt x="60" y="409"/>
                </a:lnTo>
                <a:lnTo>
                  <a:pt x="60" y="409"/>
                </a:lnTo>
                <a:lnTo>
                  <a:pt x="61" y="411"/>
                </a:lnTo>
                <a:lnTo>
                  <a:pt x="61" y="411"/>
                </a:lnTo>
                <a:lnTo>
                  <a:pt x="60" y="414"/>
                </a:lnTo>
                <a:lnTo>
                  <a:pt x="60" y="414"/>
                </a:lnTo>
                <a:lnTo>
                  <a:pt x="56" y="420"/>
                </a:lnTo>
                <a:lnTo>
                  <a:pt x="56" y="420"/>
                </a:lnTo>
                <a:lnTo>
                  <a:pt x="53" y="427"/>
                </a:lnTo>
                <a:lnTo>
                  <a:pt x="53" y="428"/>
                </a:lnTo>
                <a:lnTo>
                  <a:pt x="53" y="428"/>
                </a:lnTo>
                <a:lnTo>
                  <a:pt x="51" y="430"/>
                </a:lnTo>
                <a:lnTo>
                  <a:pt x="51" y="430"/>
                </a:lnTo>
                <a:lnTo>
                  <a:pt x="42" y="431"/>
                </a:lnTo>
                <a:lnTo>
                  <a:pt x="42" y="431"/>
                </a:lnTo>
                <a:lnTo>
                  <a:pt x="31" y="432"/>
                </a:lnTo>
                <a:lnTo>
                  <a:pt x="31" y="432"/>
                </a:lnTo>
                <a:lnTo>
                  <a:pt x="29" y="433"/>
                </a:lnTo>
                <a:lnTo>
                  <a:pt x="28" y="434"/>
                </a:lnTo>
                <a:lnTo>
                  <a:pt x="28" y="434"/>
                </a:lnTo>
                <a:lnTo>
                  <a:pt x="27" y="436"/>
                </a:lnTo>
                <a:lnTo>
                  <a:pt x="27" y="436"/>
                </a:lnTo>
                <a:lnTo>
                  <a:pt x="26" y="437"/>
                </a:lnTo>
                <a:lnTo>
                  <a:pt x="26" y="437"/>
                </a:lnTo>
                <a:lnTo>
                  <a:pt x="26" y="439"/>
                </a:lnTo>
                <a:lnTo>
                  <a:pt x="26" y="439"/>
                </a:lnTo>
                <a:lnTo>
                  <a:pt x="28" y="442"/>
                </a:lnTo>
                <a:lnTo>
                  <a:pt x="33" y="444"/>
                </a:lnTo>
                <a:lnTo>
                  <a:pt x="33" y="444"/>
                </a:lnTo>
                <a:lnTo>
                  <a:pt x="41" y="446"/>
                </a:lnTo>
                <a:lnTo>
                  <a:pt x="49" y="446"/>
                </a:lnTo>
                <a:lnTo>
                  <a:pt x="49" y="446"/>
                </a:lnTo>
                <a:lnTo>
                  <a:pt x="57" y="445"/>
                </a:lnTo>
                <a:lnTo>
                  <a:pt x="61" y="444"/>
                </a:lnTo>
                <a:lnTo>
                  <a:pt x="61" y="444"/>
                </a:lnTo>
                <a:lnTo>
                  <a:pt x="66" y="444"/>
                </a:lnTo>
                <a:lnTo>
                  <a:pt x="68" y="444"/>
                </a:lnTo>
                <a:lnTo>
                  <a:pt x="69" y="447"/>
                </a:lnTo>
                <a:lnTo>
                  <a:pt x="69" y="447"/>
                </a:lnTo>
                <a:lnTo>
                  <a:pt x="80" y="448"/>
                </a:lnTo>
                <a:lnTo>
                  <a:pt x="80" y="448"/>
                </a:lnTo>
                <a:lnTo>
                  <a:pt x="84" y="448"/>
                </a:lnTo>
                <a:lnTo>
                  <a:pt x="89" y="447"/>
                </a:lnTo>
                <a:lnTo>
                  <a:pt x="89" y="447"/>
                </a:lnTo>
                <a:lnTo>
                  <a:pt x="92" y="445"/>
                </a:lnTo>
                <a:lnTo>
                  <a:pt x="93" y="443"/>
                </a:lnTo>
                <a:lnTo>
                  <a:pt x="93" y="443"/>
                </a:lnTo>
                <a:lnTo>
                  <a:pt x="93" y="439"/>
                </a:lnTo>
                <a:lnTo>
                  <a:pt x="93" y="439"/>
                </a:lnTo>
                <a:lnTo>
                  <a:pt x="93" y="438"/>
                </a:lnTo>
                <a:lnTo>
                  <a:pt x="93" y="438"/>
                </a:lnTo>
                <a:lnTo>
                  <a:pt x="93" y="435"/>
                </a:lnTo>
                <a:lnTo>
                  <a:pt x="93" y="435"/>
                </a:lnTo>
                <a:lnTo>
                  <a:pt x="96" y="423"/>
                </a:lnTo>
                <a:lnTo>
                  <a:pt x="96" y="423"/>
                </a:lnTo>
                <a:lnTo>
                  <a:pt x="96" y="420"/>
                </a:lnTo>
                <a:lnTo>
                  <a:pt x="96" y="418"/>
                </a:lnTo>
                <a:lnTo>
                  <a:pt x="95" y="415"/>
                </a:lnTo>
                <a:lnTo>
                  <a:pt x="95" y="415"/>
                </a:lnTo>
                <a:lnTo>
                  <a:pt x="97" y="411"/>
                </a:lnTo>
                <a:lnTo>
                  <a:pt x="97" y="411"/>
                </a:lnTo>
                <a:lnTo>
                  <a:pt x="100" y="408"/>
                </a:lnTo>
                <a:lnTo>
                  <a:pt x="102" y="404"/>
                </a:lnTo>
                <a:lnTo>
                  <a:pt x="102" y="404"/>
                </a:lnTo>
                <a:lnTo>
                  <a:pt x="105" y="394"/>
                </a:lnTo>
                <a:lnTo>
                  <a:pt x="107" y="384"/>
                </a:lnTo>
                <a:lnTo>
                  <a:pt x="107" y="384"/>
                </a:lnTo>
                <a:lnTo>
                  <a:pt x="112" y="374"/>
                </a:lnTo>
                <a:lnTo>
                  <a:pt x="116" y="359"/>
                </a:lnTo>
                <a:lnTo>
                  <a:pt x="116" y="359"/>
                </a:lnTo>
                <a:lnTo>
                  <a:pt x="122" y="335"/>
                </a:lnTo>
                <a:lnTo>
                  <a:pt x="126" y="320"/>
                </a:lnTo>
                <a:lnTo>
                  <a:pt x="126" y="320"/>
                </a:lnTo>
                <a:lnTo>
                  <a:pt x="130" y="332"/>
                </a:lnTo>
                <a:lnTo>
                  <a:pt x="130" y="332"/>
                </a:lnTo>
                <a:lnTo>
                  <a:pt x="131" y="341"/>
                </a:lnTo>
                <a:lnTo>
                  <a:pt x="131" y="341"/>
                </a:lnTo>
                <a:lnTo>
                  <a:pt x="134" y="359"/>
                </a:lnTo>
                <a:lnTo>
                  <a:pt x="134" y="359"/>
                </a:lnTo>
                <a:lnTo>
                  <a:pt x="136" y="369"/>
                </a:lnTo>
                <a:lnTo>
                  <a:pt x="137" y="374"/>
                </a:lnTo>
                <a:lnTo>
                  <a:pt x="137" y="374"/>
                </a:lnTo>
                <a:lnTo>
                  <a:pt x="133" y="391"/>
                </a:lnTo>
                <a:lnTo>
                  <a:pt x="133" y="391"/>
                </a:lnTo>
                <a:lnTo>
                  <a:pt x="133" y="402"/>
                </a:lnTo>
                <a:lnTo>
                  <a:pt x="133" y="402"/>
                </a:lnTo>
                <a:lnTo>
                  <a:pt x="133" y="407"/>
                </a:lnTo>
                <a:lnTo>
                  <a:pt x="131" y="414"/>
                </a:lnTo>
                <a:lnTo>
                  <a:pt x="131" y="414"/>
                </a:lnTo>
                <a:lnTo>
                  <a:pt x="129" y="423"/>
                </a:lnTo>
                <a:lnTo>
                  <a:pt x="129" y="429"/>
                </a:lnTo>
                <a:lnTo>
                  <a:pt x="129" y="429"/>
                </a:lnTo>
                <a:lnTo>
                  <a:pt x="129" y="431"/>
                </a:lnTo>
                <a:lnTo>
                  <a:pt x="129" y="431"/>
                </a:lnTo>
                <a:lnTo>
                  <a:pt x="130" y="433"/>
                </a:lnTo>
                <a:lnTo>
                  <a:pt x="130" y="433"/>
                </a:lnTo>
                <a:lnTo>
                  <a:pt x="130" y="435"/>
                </a:lnTo>
                <a:lnTo>
                  <a:pt x="130" y="435"/>
                </a:lnTo>
                <a:lnTo>
                  <a:pt x="127" y="442"/>
                </a:lnTo>
                <a:lnTo>
                  <a:pt x="127" y="442"/>
                </a:lnTo>
                <a:lnTo>
                  <a:pt x="127" y="442"/>
                </a:lnTo>
                <a:lnTo>
                  <a:pt x="125" y="445"/>
                </a:lnTo>
                <a:lnTo>
                  <a:pt x="125" y="445"/>
                </a:lnTo>
                <a:lnTo>
                  <a:pt x="120" y="449"/>
                </a:lnTo>
                <a:lnTo>
                  <a:pt x="120" y="449"/>
                </a:lnTo>
                <a:lnTo>
                  <a:pt x="114" y="454"/>
                </a:lnTo>
                <a:lnTo>
                  <a:pt x="114" y="454"/>
                </a:lnTo>
                <a:lnTo>
                  <a:pt x="105" y="460"/>
                </a:lnTo>
                <a:lnTo>
                  <a:pt x="105" y="460"/>
                </a:lnTo>
                <a:lnTo>
                  <a:pt x="103" y="462"/>
                </a:lnTo>
                <a:lnTo>
                  <a:pt x="102" y="463"/>
                </a:lnTo>
                <a:lnTo>
                  <a:pt x="102" y="463"/>
                </a:lnTo>
                <a:lnTo>
                  <a:pt x="102" y="464"/>
                </a:lnTo>
                <a:lnTo>
                  <a:pt x="102" y="464"/>
                </a:lnTo>
                <a:lnTo>
                  <a:pt x="101" y="465"/>
                </a:lnTo>
                <a:lnTo>
                  <a:pt x="101" y="465"/>
                </a:lnTo>
                <a:lnTo>
                  <a:pt x="100" y="466"/>
                </a:lnTo>
                <a:lnTo>
                  <a:pt x="100" y="466"/>
                </a:lnTo>
                <a:lnTo>
                  <a:pt x="101" y="467"/>
                </a:lnTo>
                <a:lnTo>
                  <a:pt x="102" y="469"/>
                </a:lnTo>
                <a:lnTo>
                  <a:pt x="102" y="469"/>
                </a:lnTo>
                <a:lnTo>
                  <a:pt x="106" y="472"/>
                </a:lnTo>
                <a:lnTo>
                  <a:pt x="113" y="474"/>
                </a:lnTo>
                <a:lnTo>
                  <a:pt x="113" y="474"/>
                </a:lnTo>
                <a:lnTo>
                  <a:pt x="122" y="473"/>
                </a:lnTo>
                <a:lnTo>
                  <a:pt x="132" y="470"/>
                </a:lnTo>
                <a:lnTo>
                  <a:pt x="132" y="470"/>
                </a:lnTo>
                <a:lnTo>
                  <a:pt x="140" y="468"/>
                </a:lnTo>
                <a:lnTo>
                  <a:pt x="145" y="465"/>
                </a:lnTo>
                <a:lnTo>
                  <a:pt x="145" y="465"/>
                </a:lnTo>
                <a:lnTo>
                  <a:pt x="150" y="461"/>
                </a:lnTo>
                <a:lnTo>
                  <a:pt x="152" y="462"/>
                </a:lnTo>
                <a:lnTo>
                  <a:pt x="152" y="462"/>
                </a:lnTo>
                <a:lnTo>
                  <a:pt x="160" y="458"/>
                </a:lnTo>
                <a:lnTo>
                  <a:pt x="160" y="458"/>
                </a:lnTo>
                <a:lnTo>
                  <a:pt x="163" y="455"/>
                </a:lnTo>
                <a:lnTo>
                  <a:pt x="164" y="453"/>
                </a:lnTo>
                <a:lnTo>
                  <a:pt x="164" y="453"/>
                </a:lnTo>
                <a:lnTo>
                  <a:pt x="164" y="450"/>
                </a:lnTo>
                <a:lnTo>
                  <a:pt x="164" y="450"/>
                </a:lnTo>
                <a:lnTo>
                  <a:pt x="163" y="448"/>
                </a:lnTo>
                <a:lnTo>
                  <a:pt x="163" y="448"/>
                </a:lnTo>
                <a:lnTo>
                  <a:pt x="163" y="446"/>
                </a:lnTo>
                <a:lnTo>
                  <a:pt x="163" y="446"/>
                </a:lnTo>
                <a:lnTo>
                  <a:pt x="162" y="439"/>
                </a:lnTo>
                <a:lnTo>
                  <a:pt x="162" y="439"/>
                </a:lnTo>
                <a:lnTo>
                  <a:pt x="163" y="431"/>
                </a:lnTo>
                <a:lnTo>
                  <a:pt x="163" y="431"/>
                </a:lnTo>
                <a:lnTo>
                  <a:pt x="163" y="422"/>
                </a:lnTo>
                <a:lnTo>
                  <a:pt x="163" y="422"/>
                </a:lnTo>
                <a:lnTo>
                  <a:pt x="164" y="417"/>
                </a:lnTo>
                <a:lnTo>
                  <a:pt x="164" y="417"/>
                </a:lnTo>
                <a:lnTo>
                  <a:pt x="166" y="413"/>
                </a:lnTo>
                <a:lnTo>
                  <a:pt x="167" y="407"/>
                </a:lnTo>
                <a:lnTo>
                  <a:pt x="167" y="407"/>
                </a:lnTo>
                <a:lnTo>
                  <a:pt x="167" y="403"/>
                </a:lnTo>
                <a:lnTo>
                  <a:pt x="168" y="399"/>
                </a:lnTo>
                <a:lnTo>
                  <a:pt x="168" y="399"/>
                </a:lnTo>
                <a:lnTo>
                  <a:pt x="172" y="391"/>
                </a:lnTo>
                <a:lnTo>
                  <a:pt x="172" y="391"/>
                </a:lnTo>
                <a:lnTo>
                  <a:pt x="172" y="384"/>
                </a:lnTo>
                <a:lnTo>
                  <a:pt x="172" y="372"/>
                </a:lnTo>
                <a:lnTo>
                  <a:pt x="172" y="372"/>
                </a:lnTo>
                <a:lnTo>
                  <a:pt x="171" y="333"/>
                </a:lnTo>
                <a:lnTo>
                  <a:pt x="171" y="333"/>
                </a:lnTo>
                <a:lnTo>
                  <a:pt x="170" y="297"/>
                </a:lnTo>
                <a:lnTo>
                  <a:pt x="170" y="297"/>
                </a:lnTo>
                <a:lnTo>
                  <a:pt x="173" y="271"/>
                </a:lnTo>
                <a:lnTo>
                  <a:pt x="173" y="271"/>
                </a:lnTo>
                <a:lnTo>
                  <a:pt x="174" y="271"/>
                </a:lnTo>
                <a:lnTo>
                  <a:pt x="176" y="269"/>
                </a:lnTo>
                <a:lnTo>
                  <a:pt x="176" y="269"/>
                </a:lnTo>
                <a:lnTo>
                  <a:pt x="176" y="252"/>
                </a:lnTo>
                <a:lnTo>
                  <a:pt x="176" y="229"/>
                </a:lnTo>
                <a:lnTo>
                  <a:pt x="176" y="229"/>
                </a:lnTo>
                <a:lnTo>
                  <a:pt x="174" y="208"/>
                </a:lnTo>
                <a:lnTo>
                  <a:pt x="172" y="192"/>
                </a:lnTo>
                <a:lnTo>
                  <a:pt x="172" y="192"/>
                </a:lnTo>
                <a:lnTo>
                  <a:pt x="171" y="183"/>
                </a:lnTo>
                <a:lnTo>
                  <a:pt x="171" y="183"/>
                </a:lnTo>
                <a:lnTo>
                  <a:pt x="171" y="177"/>
                </a:lnTo>
                <a:lnTo>
                  <a:pt x="171" y="177"/>
                </a:lnTo>
                <a:lnTo>
                  <a:pt x="170" y="170"/>
                </a:lnTo>
                <a:lnTo>
                  <a:pt x="170" y="170"/>
                </a:lnTo>
                <a:lnTo>
                  <a:pt x="171" y="168"/>
                </a:lnTo>
                <a:lnTo>
                  <a:pt x="171" y="168"/>
                </a:lnTo>
                <a:lnTo>
                  <a:pt x="175" y="160"/>
                </a:lnTo>
                <a:lnTo>
                  <a:pt x="175" y="160"/>
                </a:lnTo>
                <a:lnTo>
                  <a:pt x="186" y="134"/>
                </a:lnTo>
                <a:lnTo>
                  <a:pt x="186" y="134"/>
                </a:lnTo>
                <a:lnTo>
                  <a:pt x="188" y="125"/>
                </a:lnTo>
                <a:lnTo>
                  <a:pt x="189" y="120"/>
                </a:lnTo>
                <a:lnTo>
                  <a:pt x="189" y="120"/>
                </a:lnTo>
                <a:lnTo>
                  <a:pt x="190" y="110"/>
                </a:lnTo>
                <a:lnTo>
                  <a:pt x="190" y="110"/>
                </a:lnTo>
                <a:lnTo>
                  <a:pt x="190" y="104"/>
                </a:lnTo>
                <a:lnTo>
                  <a:pt x="189" y="98"/>
                </a:lnTo>
                <a:lnTo>
                  <a:pt x="189" y="98"/>
                </a:lnTo>
                <a:close/>
                <a:moveTo>
                  <a:pt x="31" y="175"/>
                </a:moveTo>
                <a:lnTo>
                  <a:pt x="31" y="173"/>
                </a:lnTo>
                <a:lnTo>
                  <a:pt x="30" y="173"/>
                </a:lnTo>
                <a:lnTo>
                  <a:pt x="30" y="173"/>
                </a:lnTo>
                <a:lnTo>
                  <a:pt x="28" y="173"/>
                </a:lnTo>
                <a:lnTo>
                  <a:pt x="27" y="173"/>
                </a:lnTo>
                <a:lnTo>
                  <a:pt x="27" y="173"/>
                </a:lnTo>
                <a:lnTo>
                  <a:pt x="26" y="172"/>
                </a:lnTo>
                <a:lnTo>
                  <a:pt x="25" y="170"/>
                </a:lnTo>
                <a:lnTo>
                  <a:pt x="25" y="170"/>
                </a:lnTo>
                <a:lnTo>
                  <a:pt x="4" y="118"/>
                </a:lnTo>
                <a:lnTo>
                  <a:pt x="4" y="118"/>
                </a:lnTo>
                <a:lnTo>
                  <a:pt x="4" y="118"/>
                </a:lnTo>
                <a:lnTo>
                  <a:pt x="4" y="116"/>
                </a:lnTo>
                <a:lnTo>
                  <a:pt x="4" y="116"/>
                </a:lnTo>
                <a:lnTo>
                  <a:pt x="25" y="107"/>
                </a:lnTo>
                <a:lnTo>
                  <a:pt x="26" y="107"/>
                </a:lnTo>
                <a:lnTo>
                  <a:pt x="27" y="106"/>
                </a:lnTo>
                <a:lnTo>
                  <a:pt x="31" y="104"/>
                </a:lnTo>
                <a:lnTo>
                  <a:pt x="32" y="105"/>
                </a:lnTo>
                <a:lnTo>
                  <a:pt x="32" y="104"/>
                </a:lnTo>
                <a:lnTo>
                  <a:pt x="32" y="104"/>
                </a:lnTo>
                <a:lnTo>
                  <a:pt x="52" y="96"/>
                </a:lnTo>
                <a:lnTo>
                  <a:pt x="52" y="96"/>
                </a:lnTo>
                <a:lnTo>
                  <a:pt x="55" y="95"/>
                </a:lnTo>
                <a:lnTo>
                  <a:pt x="56" y="94"/>
                </a:lnTo>
                <a:lnTo>
                  <a:pt x="56" y="94"/>
                </a:lnTo>
                <a:lnTo>
                  <a:pt x="57" y="95"/>
                </a:lnTo>
                <a:lnTo>
                  <a:pt x="57" y="96"/>
                </a:lnTo>
                <a:lnTo>
                  <a:pt x="57" y="96"/>
                </a:lnTo>
                <a:lnTo>
                  <a:pt x="71" y="135"/>
                </a:lnTo>
                <a:lnTo>
                  <a:pt x="71" y="135"/>
                </a:lnTo>
                <a:lnTo>
                  <a:pt x="78" y="156"/>
                </a:lnTo>
                <a:lnTo>
                  <a:pt x="78" y="156"/>
                </a:lnTo>
                <a:lnTo>
                  <a:pt x="78" y="156"/>
                </a:lnTo>
                <a:lnTo>
                  <a:pt x="80" y="158"/>
                </a:lnTo>
                <a:lnTo>
                  <a:pt x="83" y="160"/>
                </a:lnTo>
                <a:lnTo>
                  <a:pt x="84" y="160"/>
                </a:lnTo>
                <a:lnTo>
                  <a:pt x="84" y="160"/>
                </a:lnTo>
                <a:lnTo>
                  <a:pt x="85" y="158"/>
                </a:lnTo>
                <a:lnTo>
                  <a:pt x="86" y="161"/>
                </a:lnTo>
                <a:lnTo>
                  <a:pt x="87" y="160"/>
                </a:lnTo>
                <a:lnTo>
                  <a:pt x="87" y="160"/>
                </a:lnTo>
                <a:lnTo>
                  <a:pt x="88" y="160"/>
                </a:lnTo>
                <a:lnTo>
                  <a:pt x="88" y="160"/>
                </a:lnTo>
                <a:lnTo>
                  <a:pt x="89" y="160"/>
                </a:lnTo>
                <a:lnTo>
                  <a:pt x="90" y="160"/>
                </a:lnTo>
                <a:lnTo>
                  <a:pt x="90" y="160"/>
                </a:lnTo>
                <a:lnTo>
                  <a:pt x="96" y="161"/>
                </a:lnTo>
                <a:lnTo>
                  <a:pt x="96" y="161"/>
                </a:lnTo>
                <a:lnTo>
                  <a:pt x="132" y="165"/>
                </a:lnTo>
                <a:lnTo>
                  <a:pt x="132" y="165"/>
                </a:lnTo>
                <a:lnTo>
                  <a:pt x="111" y="169"/>
                </a:lnTo>
                <a:lnTo>
                  <a:pt x="111" y="169"/>
                </a:lnTo>
                <a:lnTo>
                  <a:pt x="86" y="170"/>
                </a:lnTo>
                <a:lnTo>
                  <a:pt x="85" y="170"/>
                </a:lnTo>
                <a:lnTo>
                  <a:pt x="85" y="170"/>
                </a:lnTo>
                <a:lnTo>
                  <a:pt x="84" y="170"/>
                </a:lnTo>
                <a:lnTo>
                  <a:pt x="83" y="170"/>
                </a:lnTo>
                <a:lnTo>
                  <a:pt x="83" y="170"/>
                </a:lnTo>
                <a:lnTo>
                  <a:pt x="81" y="169"/>
                </a:lnTo>
                <a:lnTo>
                  <a:pt x="81" y="169"/>
                </a:lnTo>
                <a:lnTo>
                  <a:pt x="80" y="169"/>
                </a:lnTo>
                <a:lnTo>
                  <a:pt x="80" y="169"/>
                </a:lnTo>
                <a:lnTo>
                  <a:pt x="75" y="169"/>
                </a:lnTo>
                <a:lnTo>
                  <a:pt x="74" y="169"/>
                </a:lnTo>
                <a:lnTo>
                  <a:pt x="74" y="169"/>
                </a:lnTo>
                <a:lnTo>
                  <a:pt x="71" y="168"/>
                </a:lnTo>
                <a:lnTo>
                  <a:pt x="71" y="168"/>
                </a:lnTo>
                <a:lnTo>
                  <a:pt x="66" y="168"/>
                </a:lnTo>
                <a:lnTo>
                  <a:pt x="66" y="168"/>
                </a:lnTo>
                <a:lnTo>
                  <a:pt x="63" y="168"/>
                </a:lnTo>
                <a:lnTo>
                  <a:pt x="61" y="170"/>
                </a:lnTo>
                <a:lnTo>
                  <a:pt x="61" y="170"/>
                </a:lnTo>
                <a:lnTo>
                  <a:pt x="60" y="171"/>
                </a:lnTo>
                <a:lnTo>
                  <a:pt x="60" y="171"/>
                </a:lnTo>
                <a:lnTo>
                  <a:pt x="59" y="171"/>
                </a:lnTo>
                <a:lnTo>
                  <a:pt x="59" y="171"/>
                </a:lnTo>
                <a:lnTo>
                  <a:pt x="58" y="171"/>
                </a:lnTo>
                <a:lnTo>
                  <a:pt x="55" y="170"/>
                </a:lnTo>
                <a:lnTo>
                  <a:pt x="55" y="170"/>
                </a:lnTo>
                <a:lnTo>
                  <a:pt x="53" y="169"/>
                </a:lnTo>
                <a:lnTo>
                  <a:pt x="53" y="169"/>
                </a:lnTo>
                <a:lnTo>
                  <a:pt x="52" y="169"/>
                </a:lnTo>
                <a:lnTo>
                  <a:pt x="52" y="169"/>
                </a:lnTo>
                <a:lnTo>
                  <a:pt x="51" y="168"/>
                </a:lnTo>
                <a:lnTo>
                  <a:pt x="51" y="168"/>
                </a:lnTo>
                <a:lnTo>
                  <a:pt x="48" y="167"/>
                </a:lnTo>
                <a:lnTo>
                  <a:pt x="47" y="166"/>
                </a:lnTo>
                <a:lnTo>
                  <a:pt x="47" y="166"/>
                </a:lnTo>
                <a:lnTo>
                  <a:pt x="47" y="166"/>
                </a:lnTo>
                <a:lnTo>
                  <a:pt x="47" y="166"/>
                </a:lnTo>
                <a:lnTo>
                  <a:pt x="45" y="164"/>
                </a:lnTo>
                <a:lnTo>
                  <a:pt x="45" y="164"/>
                </a:lnTo>
                <a:lnTo>
                  <a:pt x="44" y="163"/>
                </a:lnTo>
                <a:lnTo>
                  <a:pt x="42" y="162"/>
                </a:lnTo>
                <a:lnTo>
                  <a:pt x="41" y="162"/>
                </a:lnTo>
                <a:lnTo>
                  <a:pt x="41" y="162"/>
                </a:lnTo>
                <a:lnTo>
                  <a:pt x="39" y="162"/>
                </a:lnTo>
                <a:lnTo>
                  <a:pt x="38" y="163"/>
                </a:lnTo>
                <a:lnTo>
                  <a:pt x="38" y="163"/>
                </a:lnTo>
                <a:lnTo>
                  <a:pt x="37" y="165"/>
                </a:lnTo>
                <a:lnTo>
                  <a:pt x="37" y="165"/>
                </a:lnTo>
                <a:lnTo>
                  <a:pt x="37" y="165"/>
                </a:lnTo>
                <a:lnTo>
                  <a:pt x="37" y="165"/>
                </a:lnTo>
                <a:lnTo>
                  <a:pt x="34" y="165"/>
                </a:lnTo>
                <a:lnTo>
                  <a:pt x="34" y="165"/>
                </a:lnTo>
                <a:lnTo>
                  <a:pt x="32" y="166"/>
                </a:lnTo>
                <a:lnTo>
                  <a:pt x="31" y="167"/>
                </a:lnTo>
                <a:lnTo>
                  <a:pt x="31" y="167"/>
                </a:lnTo>
                <a:lnTo>
                  <a:pt x="30" y="169"/>
                </a:lnTo>
                <a:lnTo>
                  <a:pt x="31" y="171"/>
                </a:lnTo>
                <a:lnTo>
                  <a:pt x="31" y="171"/>
                </a:lnTo>
                <a:lnTo>
                  <a:pt x="32" y="172"/>
                </a:lnTo>
                <a:lnTo>
                  <a:pt x="32" y="172"/>
                </a:lnTo>
                <a:lnTo>
                  <a:pt x="31" y="175"/>
                </a:lnTo>
                <a:lnTo>
                  <a:pt x="31" y="175"/>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ea typeface="张海山锐线体简" panose="02000000000000000000" pitchFamily="2" charset="-122"/>
            </a:endParaRPr>
          </a:p>
        </p:txBody>
      </p:sp>
      <p:sp>
        <p:nvSpPr>
          <p:cNvPr id="18"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作品简介</a:t>
            </a:r>
          </a:p>
        </p:txBody>
      </p:sp>
      <p:cxnSp>
        <p:nvCxnSpPr>
          <p:cNvPr id="20" name="直接连接符 19"/>
          <p:cNvCxnSpPr/>
          <p:nvPr/>
        </p:nvCxnSpPr>
        <p:spPr>
          <a:xfrm>
            <a:off x="5449515"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https://timgsa.baidu.com/timg?image&amp;quality=80&amp;size=b9999_10000&amp;sec=1592060758769&amp;di=10e62bed8d79604cac737e60e981276c&amp;imgtype=0&amp;src=http%3A%2F%2Fwww.jswmw.com%2F9654%2F201509%2FW020150923310878993618.jpg">
            <a:extLst>
              <a:ext uri="{FF2B5EF4-FFF2-40B4-BE49-F238E27FC236}">
                <a16:creationId xmlns:a16="http://schemas.microsoft.com/office/drawing/2014/main" id="{ECA059B1-F89C-4272-9DEC-356688673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85" y="2316473"/>
            <a:ext cx="4572000" cy="304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441210" y="1350932"/>
            <a:ext cx="1663336" cy="1663336"/>
            <a:chOff x="767408" y="1472025"/>
            <a:chExt cx="1663336" cy="1663336"/>
          </a:xfrm>
        </p:grpSpPr>
        <p:grpSp>
          <p:nvGrpSpPr>
            <p:cNvPr id="44" name="组合 43"/>
            <p:cNvGrpSpPr/>
            <p:nvPr/>
          </p:nvGrpSpPr>
          <p:grpSpPr>
            <a:xfrm>
              <a:off x="767408" y="1472025"/>
              <a:ext cx="1663336" cy="1663336"/>
              <a:chOff x="372609" y="2524616"/>
              <a:chExt cx="2739344" cy="2739344"/>
            </a:xfrm>
          </p:grpSpPr>
          <p:sp>
            <p:nvSpPr>
              <p:cNvPr id="45" name="椭圆 44"/>
              <p:cNvSpPr/>
              <p:nvPr/>
            </p:nvSpPr>
            <p:spPr>
              <a:xfrm>
                <a:off x="372609" y="2524616"/>
                <a:ext cx="2739344" cy="2739344"/>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sp>
            <p:nvSpPr>
              <p:cNvPr id="46" name="椭圆 45"/>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张海山锐线体简" panose="02000000000000000000" pitchFamily="2" charset="-122"/>
                  <a:ea typeface="张海山锐线体简" panose="02000000000000000000" pitchFamily="2" charset="-122"/>
                </a:endParaRPr>
              </a:p>
            </p:txBody>
          </p:sp>
        </p:grpSp>
        <p:sp>
          <p:nvSpPr>
            <p:cNvPr id="43" name="TextBox 42"/>
            <p:cNvSpPr txBox="1"/>
            <p:nvPr/>
          </p:nvSpPr>
          <p:spPr>
            <a:xfrm>
              <a:off x="1138341" y="2072860"/>
              <a:ext cx="921471" cy="461665"/>
            </a:xfrm>
            <a:prstGeom prst="rect">
              <a:avLst/>
            </a:prstGeom>
            <a:noFill/>
          </p:spPr>
          <p:txBody>
            <a:bodyPr wrap="none" rtlCol="0">
              <a:spAutoFit/>
            </a:bodyPr>
            <a:lstStyle>
              <a:defPPr>
                <a:defRPr lang="zh-CN"/>
              </a:defPPr>
              <a:lvl1pPr algn="ctr">
                <a:defRPr sz="24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dirty="0">
                  <a:ea typeface="张海山锐线体简" panose="02000000000000000000" pitchFamily="2" charset="-122"/>
                </a:rPr>
                <a:t>Brief</a:t>
              </a:r>
              <a:endParaRPr lang="zh-CN" altLang="en-US" dirty="0">
                <a:ea typeface="张海山锐线体简" panose="020000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00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500" fill="hold"/>
                                        <p:tgtEl>
                                          <p:spTgt spid="49"/>
                                        </p:tgtEl>
                                        <p:attrNameLst>
                                          <p:attrName>ppt_x</p:attrName>
                                        </p:attrNameLst>
                                      </p:cBhvr>
                                      <p:tavLst>
                                        <p:tav tm="0">
                                          <p:val>
                                            <p:strVal val="0-#ppt_w/2"/>
                                          </p:val>
                                        </p:tav>
                                        <p:tav tm="100000">
                                          <p:val>
                                            <p:strVal val="#ppt_x"/>
                                          </p:val>
                                        </p:tav>
                                      </p:tavLst>
                                    </p:anim>
                                    <p:anim calcmode="lin" valueType="num">
                                      <p:cBhvr additive="base">
                                        <p:cTn id="8" dur="1500" fill="hold"/>
                                        <p:tgtEl>
                                          <p:spTgt spid="49"/>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500"/>
                                        <p:tgtEl>
                                          <p:spTgt spid="49"/>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250"/>
                                        <p:tgtEl>
                                          <p:spTgt spid="23"/>
                                        </p:tgtEl>
                                      </p:cBhvr>
                                    </p:animEffect>
                                  </p:childTnLst>
                                </p:cTn>
                              </p:par>
                              <p:par>
                                <p:cTn id="16" presetID="2" presetClass="entr" presetSubtype="2" decel="5200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additive="base">
                                        <p:cTn id="18" dur="1000" fill="hold"/>
                                        <p:tgtEl>
                                          <p:spTgt spid="50"/>
                                        </p:tgtEl>
                                        <p:attrNameLst>
                                          <p:attrName>ppt_x</p:attrName>
                                        </p:attrNameLst>
                                      </p:cBhvr>
                                      <p:tavLst>
                                        <p:tav tm="0">
                                          <p:val>
                                            <p:strVal val="1+#ppt_w/2"/>
                                          </p:val>
                                        </p:tav>
                                        <p:tav tm="100000">
                                          <p:val>
                                            <p:strVal val="#ppt_x"/>
                                          </p:val>
                                        </p:tav>
                                      </p:tavLst>
                                    </p:anim>
                                    <p:anim calcmode="lin" valueType="num">
                                      <p:cBhvr additive="base">
                                        <p:cTn id="19" dur="1000" fill="hold"/>
                                        <p:tgtEl>
                                          <p:spTgt spid="50"/>
                                        </p:tgtEl>
                                        <p:attrNameLst>
                                          <p:attrName>ppt_y</p:attrName>
                                        </p:attrNameLst>
                                      </p:cBhvr>
                                      <p:tavLst>
                                        <p:tav tm="0">
                                          <p:val>
                                            <p:strVal val="#ppt_y"/>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childTnLst>
                                </p:cTn>
                              </p:par>
                              <p:par>
                                <p:cTn id="23" presetID="42"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275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54"/>
                                        </p:tgtEl>
                                        <p:attrNameLst>
                                          <p:attrName>style.visibility</p:attrName>
                                        </p:attrNameLst>
                                      </p:cBhvr>
                                      <p:to>
                                        <p:strVal val="visible"/>
                                      </p:to>
                                    </p:set>
                                    <p:anim calcmode="lin" valueType="num">
                                      <p:cBhvr>
                                        <p:cTn id="31" dur="250" fill="hold"/>
                                        <p:tgtEl>
                                          <p:spTgt spid="54"/>
                                        </p:tgtEl>
                                        <p:attrNameLst>
                                          <p:attrName>ppt_w</p:attrName>
                                        </p:attrNameLst>
                                      </p:cBhvr>
                                      <p:tavLst>
                                        <p:tav tm="0">
                                          <p:val>
                                            <p:fltVal val="0"/>
                                          </p:val>
                                        </p:tav>
                                        <p:tav tm="100000">
                                          <p:val>
                                            <p:strVal val="#ppt_w"/>
                                          </p:val>
                                        </p:tav>
                                      </p:tavLst>
                                    </p:anim>
                                    <p:anim calcmode="lin" valueType="num">
                                      <p:cBhvr>
                                        <p:cTn id="32" dur="250" fill="hold"/>
                                        <p:tgtEl>
                                          <p:spTgt spid="54"/>
                                        </p:tgtEl>
                                        <p:attrNameLst>
                                          <p:attrName>ppt_h</p:attrName>
                                        </p:attrNameLst>
                                      </p:cBhvr>
                                      <p:tavLst>
                                        <p:tav tm="0">
                                          <p:val>
                                            <p:fltVal val="0"/>
                                          </p:val>
                                        </p:tav>
                                        <p:tav tm="100000">
                                          <p:val>
                                            <p:strVal val="#ppt_h"/>
                                          </p:val>
                                        </p:tav>
                                      </p:tavLst>
                                    </p:anim>
                                    <p:animEffect transition="in" filter="fade">
                                      <p:cBhvr>
                                        <p:cTn id="33"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4" grpId="0"/>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rot="13500000" flipH="1">
            <a:off x="4402580" y="1242008"/>
            <a:ext cx="3186596" cy="3450487"/>
          </a:xfrm>
          <a:prstGeom prst="rect">
            <a:avLst/>
          </a:prstGeom>
        </p:spPr>
      </p:pic>
      <p:sp>
        <p:nvSpPr>
          <p:cNvPr id="19" name="TextBox 76"/>
          <p:cNvSpPr txBox="1"/>
          <p:nvPr/>
        </p:nvSpPr>
        <p:spPr>
          <a:xfrm>
            <a:off x="5146671" y="2794524"/>
            <a:ext cx="1843774" cy="646331"/>
          </a:xfrm>
          <a:prstGeom prst="rect">
            <a:avLst/>
          </a:prstGeom>
          <a:noFill/>
          <a:effectLst/>
        </p:spPr>
        <p:txBody>
          <a:bodyPr wrap="none" rtlCol="0">
            <a:spAutoFit/>
          </a:bodyPr>
          <a:lstStyle/>
          <a:p>
            <a:pPr algn="ctr"/>
            <a:r>
              <a:rPr lang="en-US" altLang="zh-CN" sz="3600" dirty="0">
                <a:solidFill>
                  <a:schemeClr val="accent3"/>
                </a:solidFill>
                <a:latin typeface="张海山锐线体简" panose="02000000000000000000" pitchFamily="2" charset="-122"/>
                <a:ea typeface="张海山锐线体简" panose="02000000000000000000" pitchFamily="2" charset="-122"/>
              </a:rPr>
              <a:t>PART 02</a:t>
            </a:r>
            <a:endParaRPr lang="zh-CN" altLang="en-US" sz="3600" dirty="0">
              <a:solidFill>
                <a:schemeClr val="accent3"/>
              </a:solidFill>
              <a:latin typeface="张海山锐线体简" panose="02000000000000000000" pitchFamily="2" charset="-122"/>
              <a:ea typeface="张海山锐线体简" panose="02000000000000000000" pitchFamily="2" charset="-122"/>
            </a:endParaRPr>
          </a:p>
        </p:txBody>
      </p:sp>
      <p:sp>
        <p:nvSpPr>
          <p:cNvPr id="23" name="文本框 21"/>
          <p:cNvSpPr txBox="1"/>
          <p:nvPr/>
        </p:nvSpPr>
        <p:spPr>
          <a:xfrm>
            <a:off x="2338009" y="5067593"/>
            <a:ext cx="7519154" cy="492443"/>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000" dirty="0">
                <a:solidFill>
                  <a:schemeClr val="tx2"/>
                </a:solidFill>
                <a:latin typeface="张海山锐线体简" panose="02000000000000000000" pitchFamily="2" charset="-122"/>
                <a:ea typeface="张海山锐线体简" panose="02000000000000000000" pitchFamily="2" charset="-122"/>
              </a:rPr>
              <a:t>Fresh business general template</a:t>
            </a:r>
          </a:p>
          <a:p>
            <a:pPr algn="ctr">
              <a:lnSpc>
                <a:spcPct val="130000"/>
              </a:lnSpc>
            </a:pPr>
            <a:r>
              <a:rPr lang="en-US" altLang="zh-CN" sz="1000" dirty="0">
                <a:solidFill>
                  <a:schemeClr val="tx2"/>
                </a:solidFill>
                <a:latin typeface="张海山锐线体简" panose="02000000000000000000" pitchFamily="2" charset="-122"/>
                <a:ea typeface="张海山锐线体简" panose="02000000000000000000" pitchFamily="2" charset="-122"/>
              </a:rPr>
              <a:t>Applicable to enterprise introduction, summary report, sales marketing, chart </a:t>
            </a:r>
            <a:r>
              <a:rPr lang="en-US" altLang="zh-CN" sz="1000" dirty="0" err="1">
                <a:solidFill>
                  <a:schemeClr val="tx2"/>
                </a:solidFill>
                <a:latin typeface="张海山锐线体简" panose="02000000000000000000" pitchFamily="2" charset="-122"/>
                <a:ea typeface="张海山锐线体简" panose="02000000000000000000" pitchFamily="2" charset="-122"/>
              </a:rPr>
              <a:t>dataa</a:t>
            </a:r>
            <a:endParaRPr lang="zh-CN" altLang="en-US" sz="1000" dirty="0">
              <a:solidFill>
                <a:schemeClr val="tx2"/>
              </a:solidFill>
              <a:latin typeface="张海山锐线体简" panose="02000000000000000000" pitchFamily="2" charset="-122"/>
              <a:ea typeface="张海山锐线体简" panose="02000000000000000000" pitchFamily="2" charset="-122"/>
            </a:endParaRPr>
          </a:p>
        </p:txBody>
      </p:sp>
      <p:sp>
        <p:nvSpPr>
          <p:cNvPr id="27" name="TextBox 76"/>
          <p:cNvSpPr txBox="1"/>
          <p:nvPr/>
        </p:nvSpPr>
        <p:spPr>
          <a:xfrm>
            <a:off x="2569195" y="4051931"/>
            <a:ext cx="6696744" cy="769441"/>
          </a:xfrm>
          <a:prstGeom prst="rect">
            <a:avLst/>
          </a:prstGeom>
          <a:noFill/>
          <a:effectLst/>
        </p:spPr>
        <p:txBody>
          <a:bodyPr wrap="square" rtlCol="0">
            <a:spAutoFit/>
          </a:bodyPr>
          <a:lstStyle/>
          <a:p>
            <a:pPr algn="ctr"/>
            <a:r>
              <a:rPr lang="zh-CN" altLang="en-US" sz="4400" dirty="0">
                <a:latin typeface="张海山锐线体简" panose="02000000000000000000" pitchFamily="2" charset="-122"/>
                <a:ea typeface="张海山锐线体简" panose="02000000000000000000" pitchFamily="2" charset="-122"/>
              </a:rPr>
              <a:t>应用背景</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style.rotation</p:attrName>
                                        </p:attrNameLst>
                                      </p:cBhvr>
                                      <p:tavLst>
                                        <p:tav tm="0">
                                          <p:val>
                                            <p:fltVal val="720"/>
                                          </p:val>
                                        </p:tav>
                                        <p:tav tm="100000">
                                          <p:val>
                                            <p:fltVal val="0"/>
                                          </p:val>
                                        </p:tav>
                                      </p:tavLst>
                                    </p:anim>
                                    <p:anim calcmode="lin" valueType="num">
                                      <p:cBhvr>
                                        <p:cTn id="9" dur="1000" fill="hold"/>
                                        <p:tgtEl>
                                          <p:spTgt spid="2"/>
                                        </p:tgtEl>
                                        <p:attrNameLst>
                                          <p:attrName>ppt_h</p:attrName>
                                        </p:attrNameLst>
                                      </p:cBhvr>
                                      <p:tavLst>
                                        <p:tav tm="0">
                                          <p:val>
                                            <p:fltVal val="0"/>
                                          </p:val>
                                        </p:tav>
                                        <p:tav tm="100000">
                                          <p:val>
                                            <p:strVal val="#ppt_h"/>
                                          </p:val>
                                        </p:tav>
                                      </p:tavLst>
                                    </p:anim>
                                    <p:anim calcmode="lin" valueType="num">
                                      <p:cBhvr>
                                        <p:cTn id="10" dur="100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heel(1)">
                                      <p:cBhvr>
                                        <p:cTn id="14" dur="2000"/>
                                        <p:tgtEl>
                                          <p:spTgt spid="19"/>
                                        </p:tgtEl>
                                      </p:cBhvr>
                                    </p:animEffect>
                                  </p:childTnLst>
                                </p:cTn>
                              </p:par>
                            </p:childTnLst>
                          </p:cTn>
                        </p:par>
                        <p:par>
                          <p:cTn id="15" fill="hold">
                            <p:stCondLst>
                              <p:cond delay="3000"/>
                            </p:stCondLst>
                            <p:childTnLst>
                              <p:par>
                                <p:cTn id="16" presetID="50" presetClass="entr" presetSubtype="0" decel="10000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1000" fill="hold"/>
                                        <p:tgtEl>
                                          <p:spTgt spid="27"/>
                                        </p:tgtEl>
                                        <p:attrNameLst>
                                          <p:attrName>ppt_w</p:attrName>
                                        </p:attrNameLst>
                                      </p:cBhvr>
                                      <p:tavLst>
                                        <p:tav tm="0">
                                          <p:val>
                                            <p:strVal val="#ppt_w+.3"/>
                                          </p:val>
                                        </p:tav>
                                        <p:tav tm="100000">
                                          <p:val>
                                            <p:strVal val="#ppt_w"/>
                                          </p:val>
                                        </p:tav>
                                      </p:tavLst>
                                    </p:anim>
                                    <p:anim calcmode="lin" valueType="num">
                                      <p:cBhvr>
                                        <p:cTn id="19" dur="1000" fill="hold"/>
                                        <p:tgtEl>
                                          <p:spTgt spid="27"/>
                                        </p:tgtEl>
                                        <p:attrNameLst>
                                          <p:attrName>ppt_h</p:attrName>
                                        </p:attrNameLst>
                                      </p:cBhvr>
                                      <p:tavLst>
                                        <p:tav tm="0">
                                          <p:val>
                                            <p:strVal val="#ppt_h"/>
                                          </p:val>
                                        </p:tav>
                                        <p:tav tm="100000">
                                          <p:val>
                                            <p:strVal val="#ppt_h"/>
                                          </p:val>
                                        </p:tav>
                                      </p:tavLst>
                                    </p:anim>
                                    <p:animEffect transition="in" filter="fade">
                                      <p:cBhvr>
                                        <p:cTn id="20" dur="1000"/>
                                        <p:tgtEl>
                                          <p:spTgt spid="27"/>
                                        </p:tgtEl>
                                      </p:cBhvr>
                                    </p:animEffect>
                                  </p:childTnLst>
                                </p:cTn>
                              </p:par>
                            </p:childTnLst>
                          </p:cTn>
                        </p:par>
                        <p:par>
                          <p:cTn id="21" fill="hold">
                            <p:stCondLst>
                              <p:cond delay="4000"/>
                            </p:stCondLst>
                            <p:childTnLst>
                              <p:par>
                                <p:cTn id="22" presetID="42"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1882336" y="2219325"/>
            <a:ext cx="8352367"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b="1" dirty="0">
                <a:solidFill>
                  <a:schemeClr val="accent2"/>
                </a:solidFill>
                <a:latin typeface="张海山锐线体简" panose="02000000000000000000" pitchFamily="2" charset="-122"/>
                <a:ea typeface="张海山锐线体简" panose="02000000000000000000" pitchFamily="2" charset="-122"/>
                <a:sym typeface="微软雅黑" panose="020B0503020204020204" pitchFamily="34" charset="-122"/>
              </a:rPr>
              <a:t>       目前我国大部分的高压供电线路，都是穿越人烟稀少的崇山峻岭，并且为了线路安全和环境安全，高压塔的架设高度常达数十米</a:t>
            </a:r>
            <a:endParaRPr lang="en-US" altLang="zh-CN" b="1" dirty="0">
              <a:solidFill>
                <a:schemeClr val="accent2"/>
              </a:solidFill>
              <a:latin typeface="张海山锐线体简" panose="02000000000000000000" pitchFamily="2" charset="-122"/>
              <a:ea typeface="张海山锐线体简" panose="02000000000000000000" pitchFamily="2" charset="-122"/>
              <a:sym typeface="微软雅黑" panose="020B0503020204020204" pitchFamily="34" charset="-122"/>
            </a:endParaRPr>
          </a:p>
          <a:p>
            <a:r>
              <a:rPr lang="zh-CN" altLang="en-US" b="1" dirty="0">
                <a:solidFill>
                  <a:schemeClr val="accent2"/>
                </a:solidFill>
                <a:latin typeface="张海山锐线体简" panose="02000000000000000000" pitchFamily="2" charset="-122"/>
                <a:ea typeface="张海山锐线体简" panose="02000000000000000000" pitchFamily="2" charset="-122"/>
                <a:sym typeface="微软雅黑" panose="020B0503020204020204" pitchFamily="34" charset="-122"/>
              </a:rPr>
              <a:t>       但是当线路出现故障的时候，对其进行排错将会非常困难。首先是高压塔上怀疑发生问题，需要爬上高压塔进行人工检查，而高压塔的高度对于人工攀爬十分不友好；对于线路的断线、垂线等，由于线路的布局大部分在山地，人工前往十分困难，且树木也对视觉上的辨识带来了极大的阻碍</a:t>
            </a:r>
            <a:endParaRPr lang="en-US" altLang="zh-CN" b="1" dirty="0">
              <a:solidFill>
                <a:schemeClr val="accent2"/>
              </a:solidFill>
              <a:latin typeface="张海山锐线体简" panose="02000000000000000000" pitchFamily="2" charset="-122"/>
              <a:ea typeface="张海山锐线体简" panose="02000000000000000000" pitchFamily="2" charset="-122"/>
              <a:sym typeface="微软雅黑" panose="020B0503020204020204" pitchFamily="34" charset="-122"/>
            </a:endParaRPr>
          </a:p>
          <a:p>
            <a:r>
              <a:rPr lang="en-US" altLang="zh-CN" b="1" dirty="0">
                <a:solidFill>
                  <a:schemeClr val="accent2"/>
                </a:solidFill>
                <a:latin typeface="张海山锐线体简" panose="02000000000000000000" pitchFamily="2" charset="-122"/>
                <a:ea typeface="张海山锐线体简" panose="02000000000000000000" pitchFamily="2" charset="-122"/>
                <a:sym typeface="微软雅黑" panose="020B0503020204020204" pitchFamily="34" charset="-122"/>
              </a:rPr>
              <a:t>       </a:t>
            </a:r>
            <a:r>
              <a:rPr lang="zh-CN" altLang="en-US" b="1" dirty="0">
                <a:solidFill>
                  <a:schemeClr val="accent2"/>
                </a:solidFill>
                <a:latin typeface="张海山锐线体简" panose="02000000000000000000" pitchFamily="2" charset="-122"/>
                <a:ea typeface="张海山锐线体简" panose="02000000000000000000" pitchFamily="2" charset="-122"/>
                <a:sym typeface="微软雅黑" panose="020B0503020204020204" pitchFamily="34" charset="-122"/>
              </a:rPr>
              <a:t>目前市面上已经出现了使用无人机检查线路，但是依旧需要人工前往操作无人机，且实时图传需要压缩图片，使得人眼对图片纠错依旧存在问题</a:t>
            </a:r>
            <a:endParaRPr lang="en-US" altLang="zh-CN" b="1" dirty="0">
              <a:solidFill>
                <a:schemeClr val="accent2"/>
              </a:solidFill>
              <a:latin typeface="张海山锐线体简" panose="02000000000000000000" pitchFamily="2" charset="-122"/>
              <a:ea typeface="张海山锐线体简" panose="02000000000000000000" pitchFamily="2" charset="-122"/>
              <a:sym typeface="微软雅黑" panose="020B0503020204020204" pitchFamily="34" charset="-122"/>
            </a:endParaRPr>
          </a:p>
        </p:txBody>
      </p:sp>
      <p:sp>
        <p:nvSpPr>
          <p:cNvPr id="6154" name="TextBox 43"/>
          <p:cNvSpPr>
            <a:spLocks noChangeArrowheads="1"/>
          </p:cNvSpPr>
          <p:nvPr/>
        </p:nvSpPr>
        <p:spPr bwMode="auto">
          <a:xfrm>
            <a:off x="4517584" y="1325880"/>
            <a:ext cx="3081867" cy="57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3735" b="1" dirty="0">
                <a:latin typeface="张海山锐线体简" panose="02000000000000000000" pitchFamily="2" charset="-122"/>
                <a:ea typeface="张海山锐线体简" panose="02000000000000000000" pitchFamily="2" charset="-122"/>
              </a:rPr>
              <a:t>山地线路排错</a:t>
            </a:r>
          </a:p>
        </p:txBody>
      </p:sp>
      <p:grpSp>
        <p:nvGrpSpPr>
          <p:cNvPr id="6155" name="组合 2"/>
          <p:cNvGrpSpPr/>
          <p:nvPr/>
        </p:nvGrpSpPr>
        <p:grpSpPr bwMode="auto">
          <a:xfrm>
            <a:off x="3656101" y="1518286"/>
            <a:ext cx="4773083" cy="190500"/>
            <a:chOff x="0" y="0"/>
            <a:chExt cx="3580582" cy="158874"/>
          </a:xfrm>
        </p:grpSpPr>
        <p:grpSp>
          <p:nvGrpSpPr>
            <p:cNvPr id="6156" name="组合 61"/>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6160" name="组合 62"/>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ln>
              <a:extLst>
                <a:ext uri="{909E8E84-426E-40DD-AFC4-6F175D3DCCD1}">
                  <a14:hiddenFill xmlns:a14="http://schemas.microsoft.com/office/drawing/2010/main">
                    <a:noFill/>
                  </a14:hiddenFill>
                </a:ext>
              </a:extLst>
            </p:spPr>
            <p:txBody>
              <a:bodyPr/>
              <a:lstStyle/>
              <a:p>
                <a:endParaRPr lang="zh-CN" altLang="en-US" sz="2400"/>
              </a:p>
            </p:txBody>
          </p:sp>
        </p:grpSp>
      </p:grpSp>
      <p:grpSp>
        <p:nvGrpSpPr>
          <p:cNvPr id="2" name="组合 1"/>
          <p:cNvGrpSpPr/>
          <p:nvPr/>
        </p:nvGrpSpPr>
        <p:grpSpPr>
          <a:xfrm>
            <a:off x="8041803" y="4699901"/>
            <a:ext cx="2914125" cy="1633203"/>
            <a:chOff x="6059464" y="3524926"/>
            <a:chExt cx="2185594" cy="1224902"/>
          </a:xfrm>
        </p:grpSpPr>
        <p:grpSp>
          <p:nvGrpSpPr>
            <p:cNvPr id="38" name="组合 37"/>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39" name="圆角矩形 3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40" name="圆角矩形 39"/>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grpSp>
        <p:grpSp>
          <p:nvGrpSpPr>
            <p:cNvPr id="6168" name="组合 19"/>
            <p:cNvGrpSpPr/>
            <p:nvPr/>
          </p:nvGrpSpPr>
          <p:grpSpPr bwMode="auto">
            <a:xfrm>
              <a:off x="6303964" y="3902869"/>
              <a:ext cx="1798637" cy="452043"/>
              <a:chOff x="0" y="0"/>
              <a:chExt cx="1799448" cy="502563"/>
            </a:xfrm>
          </p:grpSpPr>
          <p:sp>
            <p:nvSpPr>
              <p:cNvPr id="6169" name="TextBox 87"/>
              <p:cNvSpPr>
                <a:spLocks noChangeArrowheads="1"/>
              </p:cNvSpPr>
              <p:nvPr/>
            </p:nvSpPr>
            <p:spPr bwMode="auto">
              <a:xfrm>
                <a:off x="163751" y="0"/>
                <a:ext cx="1471946" cy="2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accent3"/>
                    </a:solidFill>
                    <a:latin typeface="张海山锐线体简" panose="02000000000000000000" pitchFamily="2" charset="-122"/>
                    <a:ea typeface="张海山锐线体简" panose="02000000000000000000" pitchFamily="2" charset="-122"/>
                    <a:sym typeface="微软雅黑" panose="020B0503020204020204" pitchFamily="34" charset="-122"/>
                  </a:rPr>
                  <a:t>插入相关主题图片</a:t>
                </a:r>
                <a:endParaRPr lang="en-US" altLang="zh-CN" sz="1600" b="1" dirty="0">
                  <a:solidFill>
                    <a:schemeClr val="accent3"/>
                  </a:solidFill>
                  <a:latin typeface="张海山锐线体简" panose="02000000000000000000" pitchFamily="2" charset="-122"/>
                  <a:ea typeface="张海山锐线体简" panose="02000000000000000000" pitchFamily="2" charset="-122"/>
                  <a:sym typeface="微软雅黑" panose="020B0503020204020204" pitchFamily="34" charset="-122"/>
                </a:endParaRPr>
              </a:p>
            </p:txBody>
          </p:sp>
          <p:sp>
            <p:nvSpPr>
              <p:cNvPr id="6170" name="TextBox 88"/>
              <p:cNvSpPr>
                <a:spLocks noChangeArrowheads="1"/>
              </p:cNvSpPr>
              <p:nvPr/>
            </p:nvSpPr>
            <p:spPr bwMode="auto">
              <a:xfrm>
                <a:off x="0" y="228718"/>
                <a:ext cx="1799448" cy="27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065" b="1" dirty="0">
                    <a:latin typeface="张海山锐线体简" panose="02000000000000000000" pitchFamily="2" charset="-122"/>
                    <a:ea typeface="张海山锐线体简" panose="02000000000000000000" pitchFamily="2" charset="-122"/>
                    <a:sym typeface="微软雅黑" panose="020B0503020204020204" pitchFamily="34" charset="-122"/>
                  </a:rPr>
                  <a:t>为统一图片大小，保持版面美观请使用 “形状填充</a:t>
                </a:r>
                <a:r>
                  <a:rPr lang="en-US" altLang="zh-CN" sz="1065" b="1" dirty="0">
                    <a:latin typeface="张海山锐线体简" panose="02000000000000000000" pitchFamily="2" charset="-122"/>
                    <a:ea typeface="张海山锐线体简" panose="02000000000000000000" pitchFamily="2" charset="-122"/>
                    <a:sym typeface="微软雅黑" panose="020B0503020204020204" pitchFamily="34" charset="-122"/>
                  </a:rPr>
                  <a:t>/</a:t>
                </a:r>
                <a:r>
                  <a:rPr lang="zh-CN" altLang="en-US" sz="1065" b="1" dirty="0">
                    <a:latin typeface="张海山锐线体简" panose="02000000000000000000" pitchFamily="2" charset="-122"/>
                    <a:ea typeface="张海山锐线体简" panose="02000000000000000000" pitchFamily="2" charset="-122"/>
                    <a:sym typeface="微软雅黑" panose="020B0503020204020204" pitchFamily="34" charset="-122"/>
                  </a:rPr>
                  <a:t>图片填充”命令</a:t>
                </a:r>
                <a:endParaRPr lang="en-US" altLang="zh-CN" sz="1065" b="1" dirty="0">
                  <a:latin typeface="张海山锐线体简" panose="02000000000000000000" pitchFamily="2" charset="-122"/>
                  <a:ea typeface="张海山锐线体简" panose="02000000000000000000" pitchFamily="2" charset="-122"/>
                  <a:sym typeface="微软雅黑" panose="020B0503020204020204" pitchFamily="34" charset="-122"/>
                </a:endParaRPr>
              </a:p>
            </p:txBody>
          </p:sp>
        </p:grpSp>
      </p:grpSp>
      <p:grpSp>
        <p:nvGrpSpPr>
          <p:cNvPr id="45" name="组合 44"/>
          <p:cNvGrpSpPr/>
          <p:nvPr/>
        </p:nvGrpSpPr>
        <p:grpSpPr>
          <a:xfrm>
            <a:off x="4843128" y="4699901"/>
            <a:ext cx="2914125" cy="1633203"/>
            <a:chOff x="6059464" y="3524926"/>
            <a:chExt cx="2185594" cy="1224902"/>
          </a:xfrm>
        </p:grpSpPr>
        <p:grpSp>
          <p:nvGrpSpPr>
            <p:cNvPr id="46" name="组合 45"/>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50" name="圆角矩形 4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51" name="圆角矩形 5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grpSp>
        <p:grpSp>
          <p:nvGrpSpPr>
            <p:cNvPr id="47" name="组合 19"/>
            <p:cNvGrpSpPr/>
            <p:nvPr/>
          </p:nvGrpSpPr>
          <p:grpSpPr bwMode="auto">
            <a:xfrm>
              <a:off x="6303964" y="3902869"/>
              <a:ext cx="1798637" cy="452043"/>
              <a:chOff x="0" y="0"/>
              <a:chExt cx="1799448" cy="502563"/>
            </a:xfrm>
          </p:grpSpPr>
          <p:sp>
            <p:nvSpPr>
              <p:cNvPr id="48" name="TextBox 87"/>
              <p:cNvSpPr>
                <a:spLocks noChangeArrowheads="1"/>
              </p:cNvSpPr>
              <p:nvPr/>
            </p:nvSpPr>
            <p:spPr bwMode="auto">
              <a:xfrm>
                <a:off x="163751" y="0"/>
                <a:ext cx="1471946" cy="2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accent2"/>
                    </a:solidFill>
                    <a:latin typeface="张海山锐线体简" panose="02000000000000000000" pitchFamily="2" charset="-122"/>
                    <a:ea typeface="张海山锐线体简" panose="02000000000000000000" pitchFamily="2" charset="-122"/>
                    <a:sym typeface="微软雅黑" panose="020B0503020204020204" pitchFamily="34" charset="-122"/>
                  </a:rPr>
                  <a:t>插入相关主题图片</a:t>
                </a:r>
                <a:endParaRPr lang="en-US" altLang="zh-CN" sz="1600" b="1" dirty="0">
                  <a:solidFill>
                    <a:schemeClr val="accent2"/>
                  </a:solidFill>
                  <a:latin typeface="张海山锐线体简" panose="02000000000000000000" pitchFamily="2" charset="-122"/>
                  <a:ea typeface="张海山锐线体简" panose="02000000000000000000" pitchFamily="2" charset="-122"/>
                  <a:sym typeface="微软雅黑" panose="020B0503020204020204" pitchFamily="34" charset="-122"/>
                </a:endParaRPr>
              </a:p>
            </p:txBody>
          </p:sp>
          <p:sp>
            <p:nvSpPr>
              <p:cNvPr id="49" name="TextBox 88"/>
              <p:cNvSpPr>
                <a:spLocks noChangeArrowheads="1"/>
              </p:cNvSpPr>
              <p:nvPr/>
            </p:nvSpPr>
            <p:spPr bwMode="auto">
              <a:xfrm>
                <a:off x="0" y="228718"/>
                <a:ext cx="1799448" cy="27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065" b="1" dirty="0">
                    <a:latin typeface="张海山锐线体简" panose="02000000000000000000" pitchFamily="2" charset="-122"/>
                    <a:ea typeface="张海山锐线体简" panose="02000000000000000000" pitchFamily="2" charset="-122"/>
                    <a:sym typeface="微软雅黑" panose="020B0503020204020204" pitchFamily="34" charset="-122"/>
                  </a:rPr>
                  <a:t>为统一图片大小，保持版面美观请使用 “形状填充</a:t>
                </a:r>
                <a:r>
                  <a:rPr lang="en-US" altLang="zh-CN" sz="1065" b="1" dirty="0">
                    <a:latin typeface="张海山锐线体简" panose="02000000000000000000" pitchFamily="2" charset="-122"/>
                    <a:ea typeface="张海山锐线体简" panose="02000000000000000000" pitchFamily="2" charset="-122"/>
                    <a:sym typeface="微软雅黑" panose="020B0503020204020204" pitchFamily="34" charset="-122"/>
                  </a:rPr>
                  <a:t>/</a:t>
                </a:r>
                <a:r>
                  <a:rPr lang="zh-CN" altLang="en-US" sz="1065" b="1" dirty="0">
                    <a:latin typeface="张海山锐线体简" panose="02000000000000000000" pitchFamily="2" charset="-122"/>
                    <a:ea typeface="张海山锐线体简" panose="02000000000000000000" pitchFamily="2" charset="-122"/>
                    <a:sym typeface="微软雅黑" panose="020B0503020204020204" pitchFamily="34" charset="-122"/>
                  </a:rPr>
                  <a:t>图片填充”命令</a:t>
                </a:r>
                <a:endParaRPr lang="en-US" altLang="zh-CN" sz="1065" b="1" dirty="0">
                  <a:latin typeface="张海山锐线体简" panose="02000000000000000000" pitchFamily="2" charset="-122"/>
                  <a:ea typeface="张海山锐线体简" panose="02000000000000000000" pitchFamily="2" charset="-122"/>
                  <a:sym typeface="微软雅黑" panose="020B0503020204020204" pitchFamily="34" charset="-122"/>
                </a:endParaRPr>
              </a:p>
            </p:txBody>
          </p:sp>
        </p:grpSp>
      </p:grpSp>
      <p:grpSp>
        <p:nvGrpSpPr>
          <p:cNvPr id="52" name="组合 51"/>
          <p:cNvGrpSpPr/>
          <p:nvPr/>
        </p:nvGrpSpPr>
        <p:grpSpPr>
          <a:xfrm>
            <a:off x="1590433" y="4699901"/>
            <a:ext cx="2914125" cy="1633203"/>
            <a:chOff x="6059464" y="3524926"/>
            <a:chExt cx="2185594" cy="1224902"/>
          </a:xfrm>
        </p:grpSpPr>
        <p:grpSp>
          <p:nvGrpSpPr>
            <p:cNvPr id="53" name="组合 52"/>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57" name="圆角矩形 5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sp>
            <p:nvSpPr>
              <p:cNvPr id="58" name="圆角矩形 57"/>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张海山锐线体简" panose="02000000000000000000" pitchFamily="2" charset="-122"/>
                </a:endParaRPr>
              </a:p>
            </p:txBody>
          </p:sp>
        </p:grpSp>
        <p:sp>
          <p:nvSpPr>
            <p:cNvPr id="56" name="TextBox 88"/>
            <p:cNvSpPr>
              <a:spLocks noChangeArrowheads="1"/>
            </p:cNvSpPr>
            <p:nvPr/>
          </p:nvSpPr>
          <p:spPr bwMode="auto">
            <a:xfrm>
              <a:off x="6303964" y="4108595"/>
              <a:ext cx="1798637" cy="12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endParaRPr lang="en-US" altLang="zh-CN" sz="1065" b="1" dirty="0">
                <a:latin typeface="张海山锐线体简" panose="02000000000000000000" pitchFamily="2" charset="-122"/>
                <a:ea typeface="张海山锐线体简" panose="02000000000000000000" pitchFamily="2" charset="-122"/>
                <a:sym typeface="微软雅黑" panose="020B0503020204020204" pitchFamily="34" charset="-122"/>
              </a:endParaRPr>
            </a:p>
          </p:txBody>
        </p:sp>
      </p:grpSp>
      <p:sp>
        <p:nvSpPr>
          <p:cNvPr id="35"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应用背景</a:t>
            </a:r>
          </a:p>
        </p:txBody>
      </p:sp>
      <p:cxnSp>
        <p:nvCxnSpPr>
          <p:cNvPr id="36" name="直接连接符 35"/>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https://timgsa.baidu.com/timg?image&amp;quality=80&amp;size=b9999_10000&amp;sec=1592061412728&amp;di=0b4236207c7dc94873ce253e0f0e3b5e&amp;imgtype=0&amp;src=http%3A%2F%2Fwww.cnr.cn%2Fscfw%2Fsc%2F2014jiaodiantu%2F20150925%2FW020150925334834782859.jpg">
            <a:extLst>
              <a:ext uri="{FF2B5EF4-FFF2-40B4-BE49-F238E27FC236}">
                <a16:creationId xmlns:a16="http://schemas.microsoft.com/office/drawing/2014/main" id="{4BA29A40-CF99-417F-B8AB-ACFF739243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1819" y="4746458"/>
            <a:ext cx="2311577" cy="15400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s0.bdstatic.com/70cFuHSh_Q1YnxGkpoWK1HF6hhy/it/u=1444630139,1325126777&amp;fm=15&amp;gp=0.jpg">
            <a:extLst>
              <a:ext uri="{FF2B5EF4-FFF2-40B4-BE49-F238E27FC236}">
                <a16:creationId xmlns:a16="http://schemas.microsoft.com/office/drawing/2014/main" id="{9D3C74EB-5457-4DDC-A927-4306F989A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031" y="4781862"/>
            <a:ext cx="2610420" cy="14692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imgsa.baidu.com/timg?image&amp;quality=80&amp;size=b9999_10000&amp;sec=1592061548436&amp;di=d457622f31fc1a6aad1359ca38b2e30c&amp;imgtype=0&amp;src=http%3A%2F%2F00.rc.xiniu.com%2Fg2%2FM00%2F32%2F21%2FCgAGe1oBenOAWOIqAAMHvmDVudc726.jpg">
            <a:extLst>
              <a:ext uri="{FF2B5EF4-FFF2-40B4-BE49-F238E27FC236}">
                <a16:creationId xmlns:a16="http://schemas.microsoft.com/office/drawing/2014/main" id="{30B4A8A7-9EB7-400B-ADDB-4F23245C04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2981" y="4781862"/>
            <a:ext cx="2551767" cy="1458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6155"/>
                                        </p:tgtEl>
                                        <p:attrNameLst>
                                          <p:attrName>style.visibility</p:attrName>
                                        </p:attrNameLst>
                                      </p:cBhvr>
                                      <p:to>
                                        <p:strVal val="visible"/>
                                      </p:to>
                                    </p:set>
                                    <p:anim calcmode="lin" valueType="num">
                                      <p:cBhvr>
                                        <p:cTn id="7" dur="500" fill="hold"/>
                                        <p:tgtEl>
                                          <p:spTgt spid="6155"/>
                                        </p:tgtEl>
                                        <p:attrNameLst>
                                          <p:attrName>ppt_w</p:attrName>
                                        </p:attrNameLst>
                                      </p:cBhvr>
                                      <p:tavLst>
                                        <p:tav tm="0">
                                          <p:val>
                                            <p:strVal val="(6*min(max(#ppt_w*#ppt_h,.3),1)-7.4)/-.7*#ppt_w"/>
                                          </p:val>
                                        </p:tav>
                                        <p:tav tm="100000">
                                          <p:val>
                                            <p:strVal val="#ppt_w"/>
                                          </p:val>
                                        </p:tav>
                                      </p:tavLst>
                                    </p:anim>
                                    <p:anim calcmode="lin" valueType="num">
                                      <p:cBhvr>
                                        <p:cTn id="8" dur="500" fill="hold"/>
                                        <p:tgtEl>
                                          <p:spTgt spid="6155"/>
                                        </p:tgtEl>
                                        <p:attrNameLst>
                                          <p:attrName>ppt_h</p:attrName>
                                        </p:attrNameLst>
                                      </p:cBhvr>
                                      <p:tavLst>
                                        <p:tav tm="0">
                                          <p:val>
                                            <p:strVal val="(6*min(max(#ppt_w*#ppt_h,.3),1)-7.4)/-.7*#ppt_h"/>
                                          </p:val>
                                        </p:tav>
                                        <p:tav tm="100000">
                                          <p:val>
                                            <p:strVal val="#ppt_h"/>
                                          </p:val>
                                        </p:tav>
                                      </p:tavLst>
                                    </p:anim>
                                    <p:anim calcmode="lin" valueType="num">
                                      <p:cBhvr>
                                        <p:cTn id="9" dur="500" fill="hold"/>
                                        <p:tgtEl>
                                          <p:spTgt spid="6155"/>
                                        </p:tgtEl>
                                        <p:attrNameLst>
                                          <p:attrName>ppt_x</p:attrName>
                                        </p:attrNameLst>
                                      </p:cBhvr>
                                      <p:tavLst>
                                        <p:tav tm="0">
                                          <p:val>
                                            <p:fltVal val="0.5"/>
                                          </p:val>
                                        </p:tav>
                                        <p:tav tm="100000">
                                          <p:val>
                                            <p:strVal val="#ppt_x"/>
                                          </p:val>
                                        </p:tav>
                                      </p:tavLst>
                                    </p:anim>
                                    <p:anim calcmode="lin" valueType="num">
                                      <p:cBhvr>
                                        <p:cTn id="10" dur="500" fill="hold"/>
                                        <p:tgtEl>
                                          <p:spTgt spid="6155"/>
                                        </p:tgtEl>
                                        <p:attrNameLst>
                                          <p:attrName>ppt_y</p:attrName>
                                        </p:attrNameLst>
                                      </p:cBhvr>
                                      <p:tavLst>
                                        <p:tav tm="0">
                                          <p:val>
                                            <p:strVal val="1+(6*min(max(#ppt_w*#ppt_h,.3),1)-7.4)/-.7*#ppt_h/2"/>
                                          </p:val>
                                        </p:tav>
                                        <p:tav tm="100000">
                                          <p:val>
                                            <p:strVal val="#ppt_y"/>
                                          </p:val>
                                        </p:tav>
                                      </p:tavLst>
                                    </p:anim>
                                  </p:childTnLst>
                                </p:cTn>
                              </p:par>
                              <p:par>
                                <p:cTn id="11" presetID="23" presetClass="entr" presetSubtype="36" fill="hold" grpId="0" nodeType="withEffect">
                                  <p:stCondLst>
                                    <p:cond delay="0"/>
                                  </p:stCondLst>
                                  <p:childTnLst>
                                    <p:set>
                                      <p:cBhvr>
                                        <p:cTn id="12" dur="1" fill="hold">
                                          <p:stCondLst>
                                            <p:cond delay="0"/>
                                          </p:stCondLst>
                                        </p:cTn>
                                        <p:tgtEl>
                                          <p:spTgt spid="6154"/>
                                        </p:tgtEl>
                                        <p:attrNameLst>
                                          <p:attrName>style.visibility</p:attrName>
                                        </p:attrNameLst>
                                      </p:cBhvr>
                                      <p:to>
                                        <p:strVal val="visible"/>
                                      </p:to>
                                    </p:set>
                                    <p:anim calcmode="lin" valueType="num">
                                      <p:cBhvr>
                                        <p:cTn id="13"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14"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15" dur="500" fill="hold"/>
                                        <p:tgtEl>
                                          <p:spTgt spid="6154"/>
                                        </p:tgtEl>
                                        <p:attrNameLst>
                                          <p:attrName>ppt_x</p:attrName>
                                        </p:attrNameLst>
                                      </p:cBhvr>
                                      <p:tavLst>
                                        <p:tav tm="0">
                                          <p:val>
                                            <p:fltVal val="0.5"/>
                                          </p:val>
                                        </p:tav>
                                        <p:tav tm="100000">
                                          <p:val>
                                            <p:strVal val="#ppt_x"/>
                                          </p:val>
                                        </p:tav>
                                      </p:tavLst>
                                    </p:anim>
                                    <p:anim calcmode="lin" valueType="num">
                                      <p:cBhvr>
                                        <p:cTn id="16"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6153"/>
                                        </p:tgtEl>
                                        <p:attrNameLst>
                                          <p:attrName>style.visibility</p:attrName>
                                        </p:attrNameLst>
                                      </p:cBhvr>
                                      <p:to>
                                        <p:strVal val="visible"/>
                                      </p:to>
                                    </p:set>
                                    <p:animEffect>
                                      <p:cBhvr>
                                        <p:cTn id="20" dur="500"/>
                                        <p:tgtEl>
                                          <p:spTgt spid="6153"/>
                                        </p:tgtEl>
                                      </p:cBhvr>
                                    </p:animEffect>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p:cTn id="24" dur="500" fill="hold"/>
                                        <p:tgtEl>
                                          <p:spTgt spid="52"/>
                                        </p:tgtEl>
                                        <p:attrNameLst>
                                          <p:attrName>ppt_w</p:attrName>
                                        </p:attrNameLst>
                                      </p:cBhvr>
                                      <p:tavLst>
                                        <p:tav tm="0">
                                          <p:val>
                                            <p:fltVal val="0"/>
                                          </p:val>
                                        </p:tav>
                                        <p:tav tm="100000">
                                          <p:val>
                                            <p:strVal val="#ppt_w"/>
                                          </p:val>
                                        </p:tav>
                                      </p:tavLst>
                                    </p:anim>
                                    <p:anim calcmode="lin" valueType="num">
                                      <p:cBhvr>
                                        <p:cTn id="25" dur="500" fill="hold"/>
                                        <p:tgtEl>
                                          <p:spTgt spid="52"/>
                                        </p:tgtEl>
                                        <p:attrNameLst>
                                          <p:attrName>ppt_h</p:attrName>
                                        </p:attrNameLst>
                                      </p:cBhvr>
                                      <p:tavLst>
                                        <p:tav tm="0">
                                          <p:val>
                                            <p:fltVal val="0"/>
                                          </p:val>
                                        </p:tav>
                                        <p:tav tm="100000">
                                          <p:val>
                                            <p:strVal val="#ppt_h"/>
                                          </p:val>
                                        </p:tav>
                                      </p:tavLst>
                                    </p:anim>
                                    <p:animEffect transition="in" filter="fade">
                                      <p:cBhvr>
                                        <p:cTn id="26" dur="500"/>
                                        <p:tgtEl>
                                          <p:spTgt spid="52"/>
                                        </p:tgtEl>
                                      </p:cBhvr>
                                    </p:animEffect>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54"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rot="13500000" flipH="1">
            <a:off x="4402580" y="1242008"/>
            <a:ext cx="3186596" cy="3450487"/>
          </a:xfrm>
          <a:prstGeom prst="rect">
            <a:avLst/>
          </a:prstGeom>
        </p:spPr>
      </p:pic>
      <p:sp>
        <p:nvSpPr>
          <p:cNvPr id="19" name="TextBox 76"/>
          <p:cNvSpPr txBox="1"/>
          <p:nvPr/>
        </p:nvSpPr>
        <p:spPr>
          <a:xfrm>
            <a:off x="5146671" y="2794524"/>
            <a:ext cx="1843774" cy="646331"/>
          </a:xfrm>
          <a:prstGeom prst="rect">
            <a:avLst/>
          </a:prstGeom>
          <a:noFill/>
          <a:effectLst/>
        </p:spPr>
        <p:txBody>
          <a:bodyPr wrap="none" rtlCol="0">
            <a:spAutoFit/>
          </a:bodyPr>
          <a:lstStyle/>
          <a:p>
            <a:pPr algn="ctr"/>
            <a:r>
              <a:rPr lang="en-US" altLang="zh-CN" sz="3600" dirty="0">
                <a:solidFill>
                  <a:schemeClr val="accent3"/>
                </a:solidFill>
                <a:latin typeface="张海山锐线体简" panose="02000000000000000000" pitchFamily="2" charset="-122"/>
                <a:ea typeface="张海山锐线体简" panose="02000000000000000000" pitchFamily="2" charset="-122"/>
              </a:rPr>
              <a:t>PART 03</a:t>
            </a:r>
            <a:endParaRPr lang="zh-CN" altLang="en-US" sz="3600" dirty="0">
              <a:solidFill>
                <a:schemeClr val="accent3"/>
              </a:solidFill>
              <a:latin typeface="张海山锐线体简" panose="02000000000000000000" pitchFamily="2" charset="-122"/>
              <a:ea typeface="张海山锐线体简" panose="02000000000000000000" pitchFamily="2" charset="-122"/>
            </a:endParaRPr>
          </a:p>
        </p:txBody>
      </p:sp>
      <p:sp>
        <p:nvSpPr>
          <p:cNvPr id="23" name="文本框 21"/>
          <p:cNvSpPr txBox="1"/>
          <p:nvPr/>
        </p:nvSpPr>
        <p:spPr>
          <a:xfrm>
            <a:off x="2338009" y="5067593"/>
            <a:ext cx="7519154" cy="492443"/>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000" dirty="0">
                <a:solidFill>
                  <a:schemeClr val="tx2"/>
                </a:solidFill>
                <a:latin typeface="张海山锐线体简" panose="02000000000000000000" pitchFamily="2" charset="-122"/>
                <a:ea typeface="张海山锐线体简" panose="02000000000000000000" pitchFamily="2" charset="-122"/>
              </a:rPr>
              <a:t>Fresh business general template</a:t>
            </a:r>
          </a:p>
          <a:p>
            <a:pPr algn="ctr">
              <a:lnSpc>
                <a:spcPct val="130000"/>
              </a:lnSpc>
            </a:pPr>
            <a:r>
              <a:rPr lang="en-US" altLang="zh-CN" sz="1000" dirty="0">
                <a:solidFill>
                  <a:schemeClr val="tx2"/>
                </a:solidFill>
                <a:latin typeface="张海山锐线体简" panose="02000000000000000000" pitchFamily="2" charset="-122"/>
                <a:ea typeface="张海山锐线体简" panose="02000000000000000000" pitchFamily="2" charset="-122"/>
              </a:rPr>
              <a:t>Applicable to enterprise introduction, summary report, sales marketing, chart </a:t>
            </a:r>
            <a:r>
              <a:rPr lang="en-US" altLang="zh-CN" sz="1000" dirty="0" err="1">
                <a:solidFill>
                  <a:schemeClr val="tx2"/>
                </a:solidFill>
                <a:latin typeface="张海山锐线体简" panose="02000000000000000000" pitchFamily="2" charset="-122"/>
                <a:ea typeface="张海山锐线体简" panose="02000000000000000000" pitchFamily="2" charset="-122"/>
              </a:rPr>
              <a:t>dataa</a:t>
            </a:r>
            <a:endParaRPr lang="zh-CN" altLang="en-US" sz="1000" dirty="0">
              <a:solidFill>
                <a:schemeClr val="tx2"/>
              </a:solidFill>
              <a:latin typeface="张海山锐线体简" panose="02000000000000000000" pitchFamily="2" charset="-122"/>
              <a:ea typeface="张海山锐线体简" panose="02000000000000000000" pitchFamily="2" charset="-122"/>
            </a:endParaRPr>
          </a:p>
        </p:txBody>
      </p:sp>
      <p:sp>
        <p:nvSpPr>
          <p:cNvPr id="27" name="TextBox 76"/>
          <p:cNvSpPr txBox="1"/>
          <p:nvPr/>
        </p:nvSpPr>
        <p:spPr>
          <a:xfrm>
            <a:off x="2569195" y="4051931"/>
            <a:ext cx="6696744" cy="769441"/>
          </a:xfrm>
          <a:prstGeom prst="rect">
            <a:avLst/>
          </a:prstGeom>
          <a:noFill/>
          <a:effectLst/>
        </p:spPr>
        <p:txBody>
          <a:bodyPr wrap="square" rtlCol="0">
            <a:spAutoFit/>
          </a:bodyPr>
          <a:lstStyle/>
          <a:p>
            <a:pPr algn="ctr"/>
            <a:r>
              <a:rPr lang="zh-CN" altLang="en-US" sz="4400" dirty="0">
                <a:latin typeface="张海山锐线体简" panose="02000000000000000000" pitchFamily="2" charset="-122"/>
                <a:ea typeface="张海山锐线体简" panose="02000000000000000000" pitchFamily="2" charset="-122"/>
              </a:rPr>
              <a:t>详细功能</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style.rotation</p:attrName>
                                        </p:attrNameLst>
                                      </p:cBhvr>
                                      <p:tavLst>
                                        <p:tav tm="0">
                                          <p:val>
                                            <p:fltVal val="720"/>
                                          </p:val>
                                        </p:tav>
                                        <p:tav tm="100000">
                                          <p:val>
                                            <p:fltVal val="0"/>
                                          </p:val>
                                        </p:tav>
                                      </p:tavLst>
                                    </p:anim>
                                    <p:anim calcmode="lin" valueType="num">
                                      <p:cBhvr>
                                        <p:cTn id="9" dur="1000" fill="hold"/>
                                        <p:tgtEl>
                                          <p:spTgt spid="2"/>
                                        </p:tgtEl>
                                        <p:attrNameLst>
                                          <p:attrName>ppt_h</p:attrName>
                                        </p:attrNameLst>
                                      </p:cBhvr>
                                      <p:tavLst>
                                        <p:tav tm="0">
                                          <p:val>
                                            <p:fltVal val="0"/>
                                          </p:val>
                                        </p:tav>
                                        <p:tav tm="100000">
                                          <p:val>
                                            <p:strVal val="#ppt_h"/>
                                          </p:val>
                                        </p:tav>
                                      </p:tavLst>
                                    </p:anim>
                                    <p:anim calcmode="lin" valueType="num">
                                      <p:cBhvr>
                                        <p:cTn id="10" dur="100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heel(1)">
                                      <p:cBhvr>
                                        <p:cTn id="14" dur="2000"/>
                                        <p:tgtEl>
                                          <p:spTgt spid="19"/>
                                        </p:tgtEl>
                                      </p:cBhvr>
                                    </p:animEffect>
                                  </p:childTnLst>
                                </p:cTn>
                              </p:par>
                            </p:childTnLst>
                          </p:cTn>
                        </p:par>
                        <p:par>
                          <p:cTn id="15" fill="hold">
                            <p:stCondLst>
                              <p:cond delay="3000"/>
                            </p:stCondLst>
                            <p:childTnLst>
                              <p:par>
                                <p:cTn id="16" presetID="50" presetClass="entr" presetSubtype="0" decel="10000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1000" fill="hold"/>
                                        <p:tgtEl>
                                          <p:spTgt spid="27"/>
                                        </p:tgtEl>
                                        <p:attrNameLst>
                                          <p:attrName>ppt_w</p:attrName>
                                        </p:attrNameLst>
                                      </p:cBhvr>
                                      <p:tavLst>
                                        <p:tav tm="0">
                                          <p:val>
                                            <p:strVal val="#ppt_w+.3"/>
                                          </p:val>
                                        </p:tav>
                                        <p:tav tm="100000">
                                          <p:val>
                                            <p:strVal val="#ppt_w"/>
                                          </p:val>
                                        </p:tav>
                                      </p:tavLst>
                                    </p:anim>
                                    <p:anim calcmode="lin" valueType="num">
                                      <p:cBhvr>
                                        <p:cTn id="19" dur="1000" fill="hold"/>
                                        <p:tgtEl>
                                          <p:spTgt spid="27"/>
                                        </p:tgtEl>
                                        <p:attrNameLst>
                                          <p:attrName>ppt_h</p:attrName>
                                        </p:attrNameLst>
                                      </p:cBhvr>
                                      <p:tavLst>
                                        <p:tav tm="0">
                                          <p:val>
                                            <p:strVal val="#ppt_h"/>
                                          </p:val>
                                        </p:tav>
                                        <p:tav tm="100000">
                                          <p:val>
                                            <p:strVal val="#ppt_h"/>
                                          </p:val>
                                        </p:tav>
                                      </p:tavLst>
                                    </p:anim>
                                    <p:animEffect transition="in" filter="fade">
                                      <p:cBhvr>
                                        <p:cTn id="20" dur="1000"/>
                                        <p:tgtEl>
                                          <p:spTgt spid="27"/>
                                        </p:tgtEl>
                                      </p:cBhvr>
                                    </p:animEffect>
                                  </p:childTnLst>
                                </p:cTn>
                              </p:par>
                            </p:childTnLst>
                          </p:cTn>
                        </p:par>
                        <p:par>
                          <p:cTn id="21" fill="hold">
                            <p:stCondLst>
                              <p:cond delay="4000"/>
                            </p:stCondLst>
                            <p:childTnLst>
                              <p:par>
                                <p:cTn id="22" presetID="42"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椭圆 73"/>
          <p:cNvSpPr/>
          <p:nvPr/>
        </p:nvSpPr>
        <p:spPr>
          <a:xfrm>
            <a:off x="4714399" y="2151401"/>
            <a:ext cx="2670628" cy="2670628"/>
          </a:xfrm>
          <a:prstGeom prst="ellipse">
            <a:avLst/>
          </a:prstGeom>
          <a:gradFill flip="none" rotWithShape="1">
            <a:gsLst>
              <a:gs pos="0">
                <a:schemeClr val="bg1">
                  <a:lumMod val="98000"/>
                </a:schemeClr>
              </a:gs>
              <a:gs pos="100000">
                <a:schemeClr val="bg1">
                  <a:lumMod val="75000"/>
                </a:schemeClr>
              </a:gs>
            </a:gsLst>
            <a:lin ang="2700000" scaled="1"/>
            <a:tileRect/>
          </a:gradFill>
          <a:ln w="28575">
            <a:gradFill flip="none" rotWithShape="1">
              <a:gsLst>
                <a:gs pos="0">
                  <a:srgbClr val="F5F5F5"/>
                </a:gs>
                <a:gs pos="100000">
                  <a:schemeClr val="bg1">
                    <a:lumMod val="75000"/>
                  </a:schemeClr>
                </a:gs>
              </a:gsLst>
              <a:lin ang="2700000" scaled="1"/>
              <a:tileRect/>
            </a:gradFill>
          </a:ln>
          <a:effectLst>
            <a:innerShdw blurRad="114300">
              <a:prstClr val="black"/>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nvGrpSpPr>
          <p:cNvPr id="2" name="组合 1"/>
          <p:cNvGrpSpPr/>
          <p:nvPr/>
        </p:nvGrpSpPr>
        <p:grpSpPr>
          <a:xfrm>
            <a:off x="3838509" y="1533370"/>
            <a:ext cx="4449382" cy="3943658"/>
            <a:chOff x="3836922" y="1533370"/>
            <a:chExt cx="4449382" cy="3943658"/>
          </a:xfrm>
        </p:grpSpPr>
        <p:grpSp>
          <p:nvGrpSpPr>
            <p:cNvPr id="4" name="组合 3"/>
            <p:cNvGrpSpPr/>
            <p:nvPr/>
          </p:nvGrpSpPr>
          <p:grpSpPr>
            <a:xfrm>
              <a:off x="4572284" y="1533370"/>
              <a:ext cx="1147993" cy="1147581"/>
              <a:chOff x="7380501" y="3019185"/>
              <a:chExt cx="1596494" cy="1596494"/>
            </a:xfrm>
            <a:effectLst>
              <a:outerShdw blurRad="330200" sx="106000" sy="106000" algn="ctr" rotWithShape="0">
                <a:prstClr val="black">
                  <a:alpha val="40000"/>
                </a:prstClr>
              </a:outerShdw>
            </a:effectLst>
          </p:grpSpPr>
          <p:sp>
            <p:nvSpPr>
              <p:cNvPr id="7" name="椭圆 6"/>
              <p:cNvSpPr/>
              <p:nvPr/>
            </p:nvSpPr>
            <p:spPr>
              <a:xfrm>
                <a:off x="7567583" y="3243358"/>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8" name="椭圆 7"/>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5" name="文本框 115"/>
            <p:cNvSpPr txBox="1"/>
            <p:nvPr/>
          </p:nvSpPr>
          <p:spPr>
            <a:xfrm>
              <a:off x="4841029" y="1857243"/>
              <a:ext cx="618188" cy="584775"/>
            </a:xfrm>
            <a:prstGeom prst="rect">
              <a:avLst/>
            </a:prstGeom>
            <a:noFill/>
          </p:spPr>
          <p:txBody>
            <a:bodyPr wrap="square" rtlCol="0">
              <a:spAutoFit/>
            </a:bodyPr>
            <a:lstStyle/>
            <a:p>
              <a:pPr algn="ctr"/>
              <a:r>
                <a:rPr lang="en-US" altLang="zh-CN"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rPr>
                <a:t>01</a:t>
              </a:r>
              <a:endParaRPr lang="zh-CN" altLang="en-US"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endParaRPr>
            </a:p>
          </p:txBody>
        </p:sp>
        <p:grpSp>
          <p:nvGrpSpPr>
            <p:cNvPr id="10" name="组合 9"/>
            <p:cNvGrpSpPr/>
            <p:nvPr/>
          </p:nvGrpSpPr>
          <p:grpSpPr>
            <a:xfrm>
              <a:off x="6375919" y="1533370"/>
              <a:ext cx="1147993" cy="1147581"/>
              <a:chOff x="7380501" y="3019185"/>
              <a:chExt cx="1596494" cy="1596494"/>
            </a:xfrm>
            <a:effectLst>
              <a:outerShdw blurRad="330200" sx="106000" sy="106000" algn="ctr" rotWithShape="0">
                <a:prstClr val="black">
                  <a:alpha val="40000"/>
                </a:prstClr>
              </a:outerShdw>
            </a:effectLst>
          </p:grpSpPr>
          <p:sp>
            <p:nvSpPr>
              <p:cNvPr id="13" name="椭圆 12"/>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14" name="椭圆 13"/>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11" name="文本框 121"/>
            <p:cNvSpPr txBox="1"/>
            <p:nvPr/>
          </p:nvSpPr>
          <p:spPr>
            <a:xfrm>
              <a:off x="6644664" y="1857243"/>
              <a:ext cx="618188" cy="584775"/>
            </a:xfrm>
            <a:prstGeom prst="rect">
              <a:avLst/>
            </a:prstGeom>
            <a:noFill/>
          </p:spPr>
          <p:txBody>
            <a:bodyPr wrap="square" rtlCol="0">
              <a:spAutoFit/>
            </a:bodyPr>
            <a:lstStyle/>
            <a:p>
              <a:pPr algn="ctr"/>
              <a:r>
                <a:rPr lang="en-US" altLang="zh-CN"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rPr>
                <a:t>02</a:t>
              </a:r>
              <a:endParaRPr lang="zh-CN" altLang="en-US"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endParaRPr>
            </a:p>
          </p:txBody>
        </p:sp>
        <p:grpSp>
          <p:nvGrpSpPr>
            <p:cNvPr id="16" name="组合 15"/>
            <p:cNvGrpSpPr/>
            <p:nvPr/>
          </p:nvGrpSpPr>
          <p:grpSpPr>
            <a:xfrm>
              <a:off x="4572284" y="4329447"/>
              <a:ext cx="1147993" cy="1147581"/>
              <a:chOff x="7380501" y="3019185"/>
              <a:chExt cx="1596494" cy="1596494"/>
            </a:xfrm>
            <a:effectLst>
              <a:outerShdw blurRad="330200" sx="106000" sy="106000" algn="ctr" rotWithShape="0">
                <a:prstClr val="black">
                  <a:alpha val="40000"/>
                </a:prstClr>
              </a:outerShdw>
            </a:effectLst>
          </p:grpSpPr>
          <p:sp>
            <p:nvSpPr>
              <p:cNvPr id="19" name="椭圆 18"/>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20" name="椭圆 19"/>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17" name="文本框 127"/>
            <p:cNvSpPr txBox="1"/>
            <p:nvPr/>
          </p:nvSpPr>
          <p:spPr>
            <a:xfrm>
              <a:off x="4841029" y="4653320"/>
              <a:ext cx="618188" cy="584775"/>
            </a:xfrm>
            <a:prstGeom prst="rect">
              <a:avLst/>
            </a:prstGeom>
            <a:noFill/>
          </p:spPr>
          <p:txBody>
            <a:bodyPr wrap="square" rtlCol="0">
              <a:spAutoFit/>
            </a:bodyPr>
            <a:lstStyle/>
            <a:p>
              <a:pPr algn="ctr"/>
              <a:r>
                <a:rPr lang="en-US" altLang="zh-CN"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rPr>
                <a:t>05</a:t>
              </a:r>
              <a:endParaRPr lang="zh-CN" altLang="en-US"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endParaRPr>
            </a:p>
          </p:txBody>
        </p:sp>
        <p:grpSp>
          <p:nvGrpSpPr>
            <p:cNvPr id="22" name="组合 21"/>
            <p:cNvGrpSpPr/>
            <p:nvPr/>
          </p:nvGrpSpPr>
          <p:grpSpPr>
            <a:xfrm>
              <a:off x="6375919" y="4329447"/>
              <a:ext cx="1147993" cy="1147581"/>
              <a:chOff x="7380501" y="3019185"/>
              <a:chExt cx="1596494" cy="1596494"/>
            </a:xfrm>
            <a:effectLst>
              <a:outerShdw blurRad="330200" sx="106000" sy="106000" algn="ctr" rotWithShape="0">
                <a:prstClr val="black">
                  <a:alpha val="40000"/>
                </a:prstClr>
              </a:outerShdw>
            </a:effectLst>
          </p:grpSpPr>
          <p:sp>
            <p:nvSpPr>
              <p:cNvPr id="25" name="椭圆 24"/>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26" name="椭圆 25"/>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23" name="文本框 133"/>
            <p:cNvSpPr txBox="1"/>
            <p:nvPr/>
          </p:nvSpPr>
          <p:spPr>
            <a:xfrm>
              <a:off x="6644664" y="4653320"/>
              <a:ext cx="618188" cy="584775"/>
            </a:xfrm>
            <a:prstGeom prst="rect">
              <a:avLst/>
            </a:prstGeom>
            <a:noFill/>
          </p:spPr>
          <p:txBody>
            <a:bodyPr wrap="square" rtlCol="0">
              <a:spAutoFit/>
            </a:bodyPr>
            <a:lstStyle/>
            <a:p>
              <a:pPr algn="ctr"/>
              <a:r>
                <a:rPr lang="en-US" altLang="zh-CN"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rPr>
                <a:t>04</a:t>
              </a:r>
              <a:endParaRPr lang="zh-CN" altLang="en-US"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endParaRPr>
            </a:p>
          </p:txBody>
        </p:sp>
        <p:grpSp>
          <p:nvGrpSpPr>
            <p:cNvPr id="28" name="组合 27"/>
            <p:cNvGrpSpPr/>
            <p:nvPr/>
          </p:nvGrpSpPr>
          <p:grpSpPr>
            <a:xfrm>
              <a:off x="3836922" y="2912925"/>
              <a:ext cx="1147993" cy="1147581"/>
              <a:chOff x="7380501" y="3019185"/>
              <a:chExt cx="1596494" cy="1596494"/>
            </a:xfrm>
            <a:effectLst>
              <a:outerShdw blurRad="330200" sx="106000" sy="106000" algn="ctr" rotWithShape="0">
                <a:prstClr val="black">
                  <a:alpha val="40000"/>
                </a:prstClr>
              </a:outerShdw>
            </a:effectLst>
          </p:grpSpPr>
          <p:sp>
            <p:nvSpPr>
              <p:cNvPr id="31" name="椭圆 30"/>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32" name="椭圆 31"/>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29" name="文本框 139"/>
            <p:cNvSpPr txBox="1"/>
            <p:nvPr/>
          </p:nvSpPr>
          <p:spPr>
            <a:xfrm>
              <a:off x="4046497" y="3236798"/>
              <a:ext cx="677359" cy="584640"/>
            </a:xfrm>
            <a:prstGeom prst="rect">
              <a:avLst/>
            </a:prstGeom>
            <a:noFill/>
          </p:spPr>
          <p:txBody>
            <a:bodyPr wrap="square" rtlCol="0">
              <a:spAutoFit/>
            </a:bodyPr>
            <a:lstStyle/>
            <a:p>
              <a:pPr algn="ctr"/>
              <a:r>
                <a:rPr lang="en-US" altLang="zh-CN"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rPr>
                <a:t>06</a:t>
              </a:r>
              <a:endParaRPr lang="zh-CN" altLang="en-US"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endParaRPr>
            </a:p>
          </p:txBody>
        </p:sp>
        <p:grpSp>
          <p:nvGrpSpPr>
            <p:cNvPr id="34" name="组合 33"/>
            <p:cNvGrpSpPr/>
            <p:nvPr/>
          </p:nvGrpSpPr>
          <p:grpSpPr>
            <a:xfrm>
              <a:off x="7138311" y="2912925"/>
              <a:ext cx="1147993" cy="1147581"/>
              <a:chOff x="7380501" y="3019185"/>
              <a:chExt cx="1596494" cy="1596494"/>
            </a:xfrm>
            <a:effectLst>
              <a:outerShdw blurRad="330200" sx="106000" sy="106000" algn="ctr" rotWithShape="0">
                <a:prstClr val="black">
                  <a:alpha val="40000"/>
                </a:prstClr>
              </a:outerShdw>
            </a:effectLst>
          </p:grpSpPr>
          <p:sp>
            <p:nvSpPr>
              <p:cNvPr id="37" name="椭圆 36"/>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sp>
            <p:nvSpPr>
              <p:cNvPr id="38" name="椭圆 37"/>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张海山锐线体简" panose="02000000000000000000" pitchFamily="2" charset="-122"/>
                </a:endParaRPr>
              </a:p>
            </p:txBody>
          </p:sp>
        </p:grpSp>
        <p:sp>
          <p:nvSpPr>
            <p:cNvPr id="35" name="文本框 145"/>
            <p:cNvSpPr txBox="1"/>
            <p:nvPr/>
          </p:nvSpPr>
          <p:spPr>
            <a:xfrm>
              <a:off x="7407056" y="3236798"/>
              <a:ext cx="618188" cy="584775"/>
            </a:xfrm>
            <a:prstGeom prst="rect">
              <a:avLst/>
            </a:prstGeom>
            <a:noFill/>
          </p:spPr>
          <p:txBody>
            <a:bodyPr wrap="square" rtlCol="0">
              <a:spAutoFit/>
            </a:bodyPr>
            <a:lstStyle/>
            <a:p>
              <a:pPr algn="ctr"/>
              <a:r>
                <a:rPr lang="en-US" altLang="zh-CN"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rPr>
                <a:t>03</a:t>
              </a:r>
              <a:endParaRPr lang="zh-CN" altLang="en-US" sz="3200" dirty="0">
                <a:solidFill>
                  <a:schemeClr val="tx1">
                    <a:lumMod val="65000"/>
                    <a:lumOff val="35000"/>
                  </a:schemeClr>
                </a:solidFill>
                <a:effectLst>
                  <a:innerShdw blurRad="88900" dist="63500" dir="13500000">
                    <a:prstClr val="black">
                      <a:alpha val="50000"/>
                    </a:prstClr>
                  </a:innerShdw>
                </a:effectLst>
                <a:latin typeface="Impact" panose="020B0806030902050204" pitchFamily="34" charset="0"/>
                <a:ea typeface="张海山锐线体简" panose="02000000000000000000" pitchFamily="2" charset="-122"/>
              </a:endParaRPr>
            </a:p>
          </p:txBody>
        </p:sp>
      </p:grpSp>
      <p:sp>
        <p:nvSpPr>
          <p:cNvPr id="48" name="等腰三角形 47"/>
          <p:cNvSpPr/>
          <p:nvPr/>
        </p:nvSpPr>
        <p:spPr>
          <a:xfrm rot="5400000">
            <a:off x="7753618" y="1953370"/>
            <a:ext cx="193217" cy="151478"/>
          </a:xfrm>
          <a:prstGeom prst="triangl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50" name="等腰三角形 49"/>
          <p:cNvSpPr/>
          <p:nvPr/>
        </p:nvSpPr>
        <p:spPr>
          <a:xfrm rot="5400000">
            <a:off x="8574137" y="3440765"/>
            <a:ext cx="193217" cy="151478"/>
          </a:xfrm>
          <a:prstGeom prst="triangl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53" name="等腰三角形 52"/>
          <p:cNvSpPr/>
          <p:nvPr/>
        </p:nvSpPr>
        <p:spPr>
          <a:xfrm rot="5400000">
            <a:off x="7748027" y="4893715"/>
            <a:ext cx="193217" cy="151478"/>
          </a:xfrm>
          <a:prstGeom prst="triangl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59" name="等腰三角形 58"/>
          <p:cNvSpPr/>
          <p:nvPr/>
        </p:nvSpPr>
        <p:spPr>
          <a:xfrm rot="16200000" flipH="1">
            <a:off x="3362747" y="3440765"/>
            <a:ext cx="193217" cy="151478"/>
          </a:xfrm>
          <a:prstGeom prst="triangl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62" name="等腰三角形 61"/>
          <p:cNvSpPr/>
          <p:nvPr/>
        </p:nvSpPr>
        <p:spPr>
          <a:xfrm rot="16200000" flipH="1">
            <a:off x="4116047" y="1949729"/>
            <a:ext cx="193217" cy="151478"/>
          </a:xfrm>
          <a:prstGeom prst="triangl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sp>
        <p:nvSpPr>
          <p:cNvPr id="63" name="等腰三角形 62"/>
          <p:cNvSpPr/>
          <p:nvPr/>
        </p:nvSpPr>
        <p:spPr>
          <a:xfrm rot="16200000" flipH="1">
            <a:off x="4111576" y="4893715"/>
            <a:ext cx="193217" cy="151478"/>
          </a:xfrm>
          <a:prstGeom prst="triangl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张海山锐线体简" panose="02000000000000000000" pitchFamily="2" charset="-122"/>
            </a:endParaRPr>
          </a:p>
        </p:txBody>
      </p:sp>
      <p:grpSp>
        <p:nvGrpSpPr>
          <p:cNvPr id="39" name="组合 38"/>
          <p:cNvGrpSpPr/>
          <p:nvPr/>
        </p:nvGrpSpPr>
        <p:grpSpPr>
          <a:xfrm>
            <a:off x="2195864" y="1857540"/>
            <a:ext cx="1720102" cy="1079073"/>
            <a:chOff x="2193992" y="1654732"/>
            <a:chExt cx="1719879" cy="1079326"/>
          </a:xfrm>
        </p:grpSpPr>
        <p:sp>
          <p:nvSpPr>
            <p:cNvPr id="60" name="文本框 153"/>
            <p:cNvSpPr txBox="1"/>
            <p:nvPr/>
          </p:nvSpPr>
          <p:spPr>
            <a:xfrm>
              <a:off x="2855523" y="1654732"/>
              <a:ext cx="1058348" cy="338633"/>
            </a:xfrm>
            <a:prstGeom prst="rect">
              <a:avLst/>
            </a:prstGeom>
            <a:noFill/>
          </p:spPr>
          <p:txBody>
            <a:bodyPr wrap="square" rtlCol="0">
              <a:spAutoFit/>
            </a:bodyPr>
            <a:lstStyle/>
            <a:p>
              <a:r>
                <a:rPr lang="zh-CN" altLang="en-US" sz="1600" dirty="0">
                  <a:solidFill>
                    <a:prstClr val="black">
                      <a:lumMod val="75000"/>
                      <a:lumOff val="25000"/>
                    </a:prstClr>
                  </a:solidFill>
                  <a:latin typeface="张海山锐线体简" panose="02000000000000000000" pitchFamily="2" charset="-122"/>
                  <a:ea typeface="张海山锐线体简" panose="02000000000000000000" pitchFamily="2" charset="-122"/>
                </a:rPr>
                <a:t>自动巡线</a:t>
              </a:r>
            </a:p>
          </p:txBody>
        </p:sp>
        <p:sp>
          <p:nvSpPr>
            <p:cNvPr id="86" name="文本框 113"/>
            <p:cNvSpPr txBox="1"/>
            <p:nvPr/>
          </p:nvSpPr>
          <p:spPr>
            <a:xfrm>
              <a:off x="2193992" y="1909665"/>
              <a:ext cx="1642431" cy="824393"/>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latin typeface="张海山锐线体简" panose="02000000000000000000" pitchFamily="2" charset="-122"/>
                  <a:ea typeface="张海山锐线体简" panose="02000000000000000000" pitchFamily="2" charset="-122"/>
                </a:rPr>
                <a:t>对用户指定的线路，进行实时建模，判断线路发展方向并沿线前进</a:t>
              </a:r>
            </a:p>
          </p:txBody>
        </p:sp>
      </p:grpSp>
      <p:grpSp>
        <p:nvGrpSpPr>
          <p:cNvPr id="41" name="组合 40"/>
          <p:cNvGrpSpPr/>
          <p:nvPr/>
        </p:nvGrpSpPr>
        <p:grpSpPr>
          <a:xfrm>
            <a:off x="1632510" y="3350121"/>
            <a:ext cx="2057398" cy="1025645"/>
            <a:chOff x="1630710" y="3118623"/>
            <a:chExt cx="2057131" cy="1025885"/>
          </a:xfrm>
        </p:grpSpPr>
        <p:sp>
          <p:nvSpPr>
            <p:cNvPr id="64" name="文本框 167"/>
            <p:cNvSpPr txBox="1"/>
            <p:nvPr/>
          </p:nvSpPr>
          <p:spPr>
            <a:xfrm>
              <a:off x="2193992" y="3118623"/>
              <a:ext cx="1493849" cy="338554"/>
            </a:xfrm>
            <a:prstGeom prst="rect">
              <a:avLst/>
            </a:prstGeom>
            <a:noFill/>
          </p:spPr>
          <p:txBody>
            <a:bodyPr wrap="square" rtlCol="0">
              <a:spAutoFit/>
            </a:bodyPr>
            <a:lstStyle/>
            <a:p>
              <a:r>
                <a:rPr lang="zh-CN" altLang="en-US" sz="1600" dirty="0">
                  <a:solidFill>
                    <a:prstClr val="black">
                      <a:lumMod val="75000"/>
                      <a:lumOff val="25000"/>
                    </a:prstClr>
                  </a:solidFill>
                  <a:latin typeface="张海山锐线体简" panose="02000000000000000000" pitchFamily="2" charset="-122"/>
                  <a:ea typeface="张海山锐线体简" panose="02000000000000000000" pitchFamily="2" charset="-122"/>
                </a:rPr>
                <a:t>实时反馈</a:t>
              </a:r>
            </a:p>
          </p:txBody>
        </p:sp>
        <p:sp>
          <p:nvSpPr>
            <p:cNvPr id="87" name="文本框 113"/>
            <p:cNvSpPr txBox="1"/>
            <p:nvPr/>
          </p:nvSpPr>
          <p:spPr>
            <a:xfrm>
              <a:off x="1630710" y="3386688"/>
              <a:ext cx="1540170" cy="757820"/>
            </a:xfrm>
            <a:prstGeom prst="rect">
              <a:avLst/>
            </a:prstGeom>
            <a:noFill/>
          </p:spPr>
          <p:txBody>
            <a:bodyPr wrap="square" rtlCol="0">
              <a:spAutoFit/>
            </a:bodyPr>
            <a:lstStyle/>
            <a:p>
              <a:pPr algn="just">
                <a:lnSpc>
                  <a:spcPct val="150000"/>
                </a:lnSpc>
              </a:pPr>
              <a:r>
                <a:rPr lang="zh-CN" altLang="en-US" sz="1000" dirty="0">
                  <a:solidFill>
                    <a:schemeClr val="tx1">
                      <a:lumMod val="50000"/>
                      <a:lumOff val="50000"/>
                    </a:schemeClr>
                  </a:solidFill>
                  <a:latin typeface="张海山锐线体简" panose="02000000000000000000" pitchFamily="2" charset="-122"/>
                  <a:ea typeface="张海山锐线体简" panose="02000000000000000000" pitchFamily="2" charset="-122"/>
                </a:rPr>
                <a:t>除了报告错误，无人机还将在定长时间间隔回传自身物理坐标</a:t>
              </a:r>
            </a:p>
          </p:txBody>
        </p:sp>
      </p:grpSp>
      <p:grpSp>
        <p:nvGrpSpPr>
          <p:cNvPr id="61" name="组合 60"/>
          <p:cNvGrpSpPr/>
          <p:nvPr/>
        </p:nvGrpSpPr>
        <p:grpSpPr>
          <a:xfrm>
            <a:off x="2396696" y="4804863"/>
            <a:ext cx="2059807" cy="1018841"/>
            <a:chOff x="2394796" y="4646298"/>
            <a:chExt cx="2059539" cy="1019080"/>
          </a:xfrm>
        </p:grpSpPr>
        <p:sp>
          <p:nvSpPr>
            <p:cNvPr id="66" name="文本框 171"/>
            <p:cNvSpPr txBox="1"/>
            <p:nvPr/>
          </p:nvSpPr>
          <p:spPr>
            <a:xfrm>
              <a:off x="2960486" y="4646298"/>
              <a:ext cx="1493849" cy="338554"/>
            </a:xfrm>
            <a:prstGeom prst="rect">
              <a:avLst/>
            </a:prstGeom>
            <a:noFill/>
          </p:spPr>
          <p:txBody>
            <a:bodyPr wrap="square" rtlCol="0">
              <a:spAutoFit/>
            </a:bodyPr>
            <a:lstStyle/>
            <a:p>
              <a:r>
                <a:rPr lang="zh-CN" altLang="en-US" sz="1600" dirty="0">
                  <a:solidFill>
                    <a:prstClr val="black">
                      <a:lumMod val="75000"/>
                      <a:lumOff val="25000"/>
                    </a:prstClr>
                  </a:solidFill>
                  <a:latin typeface="张海山锐线体简" panose="02000000000000000000" pitchFamily="2" charset="-122"/>
                  <a:ea typeface="张海山锐线体简" panose="02000000000000000000" pitchFamily="2" charset="-122"/>
                </a:rPr>
                <a:t>垂线检测</a:t>
              </a:r>
            </a:p>
          </p:txBody>
        </p:sp>
        <p:sp>
          <p:nvSpPr>
            <p:cNvPr id="88" name="文本框 113"/>
            <p:cNvSpPr txBox="1"/>
            <p:nvPr/>
          </p:nvSpPr>
          <p:spPr>
            <a:xfrm>
              <a:off x="2394796" y="4907557"/>
              <a:ext cx="1540170" cy="757821"/>
            </a:xfrm>
            <a:prstGeom prst="rect">
              <a:avLst/>
            </a:prstGeom>
            <a:noFill/>
          </p:spPr>
          <p:txBody>
            <a:bodyPr wrap="square" rtlCol="0">
              <a:spAutoFit/>
            </a:bodyPr>
            <a:lstStyle/>
            <a:p>
              <a:pPr algn="just">
                <a:lnSpc>
                  <a:spcPct val="150000"/>
                </a:lnSpc>
              </a:pPr>
              <a:r>
                <a:rPr lang="zh-CN" altLang="en-US" sz="1000" dirty="0">
                  <a:solidFill>
                    <a:schemeClr val="tx1">
                      <a:lumMod val="50000"/>
                      <a:lumOff val="50000"/>
                    </a:schemeClr>
                  </a:solidFill>
                  <a:latin typeface="张海山锐线体简" panose="02000000000000000000" pitchFamily="2" charset="-122"/>
                  <a:ea typeface="张海山锐线体简" panose="02000000000000000000" pitchFamily="2" charset="-122"/>
                </a:rPr>
                <a:t>若发现（高压）线路距离地面高度不足，将会实时记录并报错</a:t>
              </a:r>
            </a:p>
          </p:txBody>
        </p:sp>
      </p:grpSp>
      <p:grpSp>
        <p:nvGrpSpPr>
          <p:cNvPr id="65" name="组合 64"/>
          <p:cNvGrpSpPr/>
          <p:nvPr/>
        </p:nvGrpSpPr>
        <p:grpSpPr>
          <a:xfrm>
            <a:off x="8128129" y="4797887"/>
            <a:ext cx="1549010" cy="791985"/>
            <a:chOff x="8328667" y="4711908"/>
            <a:chExt cx="1548810" cy="792171"/>
          </a:xfrm>
        </p:grpSpPr>
        <p:sp>
          <p:nvSpPr>
            <p:cNvPr id="52" name="文本框 87"/>
            <p:cNvSpPr txBox="1"/>
            <p:nvPr/>
          </p:nvSpPr>
          <p:spPr>
            <a:xfrm>
              <a:off x="8328667" y="4711908"/>
              <a:ext cx="1493849" cy="338554"/>
            </a:xfrm>
            <a:prstGeom prst="rect">
              <a:avLst/>
            </a:prstGeom>
            <a:noFill/>
          </p:spPr>
          <p:txBody>
            <a:bodyPr wrap="square" rtlCol="0">
              <a:spAutoFit/>
            </a:bodyPr>
            <a:lstStyle/>
            <a:p>
              <a:r>
                <a:rPr lang="zh-CN" altLang="en-US" sz="1600" dirty="0">
                  <a:solidFill>
                    <a:prstClr val="black">
                      <a:lumMod val="75000"/>
                      <a:lumOff val="25000"/>
                    </a:prstClr>
                  </a:solidFill>
                  <a:latin typeface="张海山锐线体简" panose="02000000000000000000" pitchFamily="2" charset="-122"/>
                  <a:ea typeface="张海山锐线体简" panose="02000000000000000000" pitchFamily="2" charset="-122"/>
                </a:rPr>
                <a:t>断线检测</a:t>
              </a:r>
            </a:p>
          </p:txBody>
        </p:sp>
        <p:sp>
          <p:nvSpPr>
            <p:cNvPr id="89" name="文本框 113"/>
            <p:cNvSpPr txBox="1"/>
            <p:nvPr/>
          </p:nvSpPr>
          <p:spPr>
            <a:xfrm>
              <a:off x="8337307" y="4977144"/>
              <a:ext cx="1540170" cy="526935"/>
            </a:xfrm>
            <a:prstGeom prst="rect">
              <a:avLst/>
            </a:prstGeom>
            <a:noFill/>
          </p:spPr>
          <p:txBody>
            <a:bodyPr wrap="square" rtlCol="0">
              <a:spAutoFit/>
            </a:bodyPr>
            <a:lstStyle/>
            <a:p>
              <a:pPr algn="just">
                <a:lnSpc>
                  <a:spcPct val="150000"/>
                </a:lnSpc>
              </a:pPr>
              <a:r>
                <a:rPr lang="zh-CN" altLang="en-US" sz="1000" dirty="0">
                  <a:solidFill>
                    <a:schemeClr val="tx1">
                      <a:lumMod val="50000"/>
                      <a:lumOff val="50000"/>
                    </a:schemeClr>
                  </a:solidFill>
                  <a:latin typeface="张海山锐线体简" panose="02000000000000000000" pitchFamily="2" charset="-122"/>
                  <a:ea typeface="张海山锐线体简" panose="02000000000000000000" pitchFamily="2" charset="-122"/>
                </a:rPr>
                <a:t>若发生明显线路断线，将实时报告错误</a:t>
              </a:r>
            </a:p>
          </p:txBody>
        </p:sp>
      </p:grpSp>
      <p:grpSp>
        <p:nvGrpSpPr>
          <p:cNvPr id="42" name="组合 41"/>
          <p:cNvGrpSpPr/>
          <p:nvPr/>
        </p:nvGrpSpPr>
        <p:grpSpPr>
          <a:xfrm>
            <a:off x="8943339" y="3366725"/>
            <a:ext cx="1545628" cy="1104287"/>
            <a:chOff x="9013171" y="3149753"/>
            <a:chExt cx="1545429" cy="1104546"/>
          </a:xfrm>
        </p:grpSpPr>
        <p:sp>
          <p:nvSpPr>
            <p:cNvPr id="49" name="文本框 78"/>
            <p:cNvSpPr txBox="1"/>
            <p:nvPr/>
          </p:nvSpPr>
          <p:spPr>
            <a:xfrm>
              <a:off x="9013171" y="3149753"/>
              <a:ext cx="1493849" cy="338554"/>
            </a:xfrm>
            <a:prstGeom prst="rect">
              <a:avLst/>
            </a:prstGeom>
            <a:noFill/>
          </p:spPr>
          <p:txBody>
            <a:bodyPr wrap="square" rtlCol="0">
              <a:spAutoFit/>
            </a:bodyPr>
            <a:lstStyle/>
            <a:p>
              <a:r>
                <a:rPr lang="zh-CN" altLang="en-US" sz="1600" dirty="0">
                  <a:solidFill>
                    <a:prstClr val="black">
                      <a:lumMod val="75000"/>
                      <a:lumOff val="25000"/>
                    </a:prstClr>
                  </a:solidFill>
                  <a:latin typeface="张海山锐线体简" panose="02000000000000000000" pitchFamily="2" charset="-122"/>
                  <a:ea typeface="张海山锐线体简" panose="02000000000000000000" pitchFamily="2" charset="-122"/>
                </a:rPr>
                <a:t>异物检测</a:t>
              </a:r>
            </a:p>
          </p:txBody>
        </p:sp>
        <p:sp>
          <p:nvSpPr>
            <p:cNvPr id="90" name="文本框 113"/>
            <p:cNvSpPr txBox="1"/>
            <p:nvPr/>
          </p:nvSpPr>
          <p:spPr>
            <a:xfrm>
              <a:off x="9018430" y="3429906"/>
              <a:ext cx="1540170" cy="824393"/>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latin typeface="张海山锐线体简" panose="02000000000000000000" pitchFamily="2" charset="-122"/>
                  <a:ea typeface="张海山锐线体简" panose="02000000000000000000" pitchFamily="2" charset="-122"/>
                </a:rPr>
                <a:t>可检测电线塔上存在的鸟窝、蛇等非常规物体</a:t>
              </a:r>
            </a:p>
          </p:txBody>
        </p:sp>
      </p:grpSp>
      <p:grpSp>
        <p:nvGrpSpPr>
          <p:cNvPr id="40" name="组合 39"/>
          <p:cNvGrpSpPr/>
          <p:nvPr/>
        </p:nvGrpSpPr>
        <p:grpSpPr>
          <a:xfrm>
            <a:off x="8164552" y="1869350"/>
            <a:ext cx="1732625" cy="1084696"/>
            <a:chOff x="8161923" y="1710098"/>
            <a:chExt cx="1732403" cy="1084950"/>
          </a:xfrm>
        </p:grpSpPr>
        <p:sp>
          <p:nvSpPr>
            <p:cNvPr id="43" name="文本框 60"/>
            <p:cNvSpPr txBox="1"/>
            <p:nvPr/>
          </p:nvSpPr>
          <p:spPr>
            <a:xfrm>
              <a:off x="8161923" y="1710098"/>
              <a:ext cx="1493849" cy="338633"/>
            </a:xfrm>
            <a:prstGeom prst="rect">
              <a:avLst/>
            </a:prstGeom>
            <a:noFill/>
          </p:spPr>
          <p:txBody>
            <a:bodyPr wrap="square" rtlCol="0">
              <a:spAutoFit/>
            </a:bodyPr>
            <a:lstStyle/>
            <a:p>
              <a:r>
                <a:rPr lang="zh-CN" altLang="en-US" sz="1600" dirty="0">
                  <a:solidFill>
                    <a:prstClr val="black">
                      <a:lumMod val="75000"/>
                      <a:lumOff val="25000"/>
                    </a:prstClr>
                  </a:solidFill>
                  <a:latin typeface="张海山锐线体简" panose="02000000000000000000" pitchFamily="2" charset="-122"/>
                  <a:ea typeface="张海山锐线体简" panose="02000000000000000000" pitchFamily="2" charset="-122"/>
                </a:rPr>
                <a:t>自动回航</a:t>
              </a:r>
            </a:p>
          </p:txBody>
        </p:sp>
        <p:sp>
          <p:nvSpPr>
            <p:cNvPr id="91" name="文本框 113"/>
            <p:cNvSpPr txBox="1"/>
            <p:nvPr/>
          </p:nvSpPr>
          <p:spPr>
            <a:xfrm>
              <a:off x="8183438" y="1970655"/>
              <a:ext cx="1710888" cy="824393"/>
            </a:xfrm>
            <a:prstGeom prst="rect">
              <a:avLst/>
            </a:prstGeom>
            <a:noFill/>
          </p:spPr>
          <p:txBody>
            <a:bodyPr wrap="square" rtlCol="0">
              <a:spAutoFit/>
            </a:bodyPr>
            <a:lstStyle/>
            <a:p>
              <a:pPr algn="just">
                <a:lnSpc>
                  <a:spcPct val="150000"/>
                </a:lnSpc>
              </a:pPr>
              <a:r>
                <a:rPr lang="zh-CN" altLang="en-US" sz="1100" dirty="0">
                  <a:solidFill>
                    <a:schemeClr val="tx1">
                      <a:lumMod val="50000"/>
                      <a:lumOff val="50000"/>
                    </a:schemeClr>
                  </a:solidFill>
                  <a:latin typeface="张海山锐线体简" panose="02000000000000000000" pitchFamily="2" charset="-122"/>
                  <a:ea typeface="张海山锐线体简" panose="02000000000000000000" pitchFamily="2" charset="-122"/>
                </a:rPr>
                <a:t>当检测到疑似故障、无人机资源紧张、强制回航命令时将自动返航</a:t>
              </a:r>
            </a:p>
          </p:txBody>
        </p:sp>
      </p:grpSp>
      <p:sp>
        <p:nvSpPr>
          <p:cNvPr id="92" name="文本框 153"/>
          <p:cNvSpPr txBox="1"/>
          <p:nvPr/>
        </p:nvSpPr>
        <p:spPr>
          <a:xfrm>
            <a:off x="5253480" y="3052064"/>
            <a:ext cx="1693926" cy="954107"/>
          </a:xfrm>
          <a:prstGeom prst="rect">
            <a:avLst/>
          </a:prstGeom>
          <a:noFill/>
        </p:spPr>
        <p:txBody>
          <a:bodyPr wrap="square" rtlCol="0">
            <a:spAutoFit/>
          </a:bodyPr>
          <a:lstStyle/>
          <a:p>
            <a:pPr algn="ctr"/>
            <a:r>
              <a:rPr lang="en-US" altLang="zh-CN" sz="2800" b="1" dirty="0">
                <a:solidFill>
                  <a:schemeClr val="accent1"/>
                </a:solidFill>
                <a:latin typeface="张海山锐线体简" panose="02000000000000000000" pitchFamily="2" charset="-122"/>
                <a:ea typeface="张海山锐线体简" panose="02000000000000000000" pitchFamily="2" charset="-122"/>
              </a:rPr>
              <a:t>Auto</a:t>
            </a:r>
            <a:br>
              <a:rPr lang="en-US" altLang="zh-CN" sz="2800" b="1" dirty="0">
                <a:solidFill>
                  <a:schemeClr val="accent1"/>
                </a:solidFill>
                <a:latin typeface="张海山锐线体简" panose="02000000000000000000" pitchFamily="2" charset="-122"/>
                <a:ea typeface="张海山锐线体简" panose="02000000000000000000" pitchFamily="2" charset="-122"/>
              </a:rPr>
            </a:br>
            <a:r>
              <a:rPr lang="zh-CN" altLang="en-US" sz="2800" b="1" dirty="0">
                <a:solidFill>
                  <a:schemeClr val="accent1"/>
                </a:solidFill>
                <a:latin typeface="张海山锐线体简" panose="02000000000000000000" pitchFamily="2" charset="-122"/>
                <a:ea typeface="张海山锐线体简" panose="02000000000000000000" pitchFamily="2" charset="-122"/>
              </a:rPr>
              <a:t>巡线纠错</a:t>
            </a:r>
          </a:p>
        </p:txBody>
      </p:sp>
      <p:sp>
        <p:nvSpPr>
          <p:cNvPr id="54" name="TextBox 3"/>
          <p:cNvSpPr txBox="1"/>
          <p:nvPr/>
        </p:nvSpPr>
        <p:spPr>
          <a:xfrm>
            <a:off x="4101047" y="192458"/>
            <a:ext cx="4087133" cy="523220"/>
          </a:xfrm>
          <a:prstGeom prst="rect">
            <a:avLst/>
          </a:prstGeom>
          <a:noFill/>
        </p:spPr>
        <p:txBody>
          <a:bodyPr wrap="square" rtlCol="0">
            <a:spAutoFit/>
          </a:bodyPr>
          <a:lstStyle/>
          <a:p>
            <a:pPr algn="ctr"/>
            <a:r>
              <a:rPr lang="zh-CN" altLang="en-US" sz="2800" b="1" dirty="0">
                <a:ea typeface="张海山锐线体简" panose="02000000000000000000" pitchFamily="2" charset="-122"/>
              </a:rPr>
              <a:t>详细功能</a:t>
            </a:r>
          </a:p>
        </p:txBody>
      </p:sp>
      <p:cxnSp>
        <p:nvCxnSpPr>
          <p:cNvPr id="55" name="直接连接符 54"/>
          <p:cNvCxnSpPr/>
          <p:nvPr/>
        </p:nvCxnSpPr>
        <p:spPr>
          <a:xfrm>
            <a:off x="5305499" y="715678"/>
            <a:ext cx="136815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randombar(horizontal)">
                                      <p:cBhvr>
                                        <p:cTn id="17" dur="500"/>
                                        <p:tgtEl>
                                          <p:spTgt spid="92"/>
                                        </p:tgtEl>
                                      </p:cBhvr>
                                    </p:animEffect>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1+#ppt_w/2"/>
                                          </p:val>
                                        </p:tav>
                                        <p:tav tm="100000">
                                          <p:val>
                                            <p:strVal val="#ppt_x"/>
                                          </p:val>
                                        </p:tav>
                                      </p:tavLst>
                                    </p:anim>
                                    <p:anim calcmode="lin" valueType="num">
                                      <p:cBhvr additive="base">
                                        <p:cTn id="22" dur="500" fill="hold"/>
                                        <p:tgtEl>
                                          <p:spTgt spid="6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500" fill="hold"/>
                                        <p:tgtEl>
                                          <p:spTgt spid="59"/>
                                        </p:tgtEl>
                                        <p:attrNameLst>
                                          <p:attrName>ppt_x</p:attrName>
                                        </p:attrNameLst>
                                      </p:cBhvr>
                                      <p:tavLst>
                                        <p:tav tm="0">
                                          <p:val>
                                            <p:strVal val="1+#ppt_w/2"/>
                                          </p:val>
                                        </p:tav>
                                        <p:tav tm="100000">
                                          <p:val>
                                            <p:strVal val="#ppt_x"/>
                                          </p:val>
                                        </p:tav>
                                      </p:tavLst>
                                    </p:anim>
                                    <p:anim calcmode="lin" valueType="num">
                                      <p:cBhvr additive="base">
                                        <p:cTn id="26" dur="500" fill="hold"/>
                                        <p:tgtEl>
                                          <p:spTgt spid="5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additive="base">
                                        <p:cTn id="29" dur="500" fill="hold"/>
                                        <p:tgtEl>
                                          <p:spTgt spid="63"/>
                                        </p:tgtEl>
                                        <p:attrNameLst>
                                          <p:attrName>ppt_x</p:attrName>
                                        </p:attrNameLst>
                                      </p:cBhvr>
                                      <p:tavLst>
                                        <p:tav tm="0">
                                          <p:val>
                                            <p:strVal val="1+#ppt_w/2"/>
                                          </p:val>
                                        </p:tav>
                                        <p:tav tm="100000">
                                          <p:val>
                                            <p:strVal val="#ppt_x"/>
                                          </p:val>
                                        </p:tav>
                                      </p:tavLst>
                                    </p:anim>
                                    <p:anim calcmode="lin" valueType="num">
                                      <p:cBhvr additive="base">
                                        <p:cTn id="30" dur="500" fill="hold"/>
                                        <p:tgtEl>
                                          <p:spTgt spid="6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0-#ppt_w/2"/>
                                          </p:val>
                                        </p:tav>
                                        <p:tav tm="100000">
                                          <p:val>
                                            <p:strVal val="#ppt_x"/>
                                          </p:val>
                                        </p:tav>
                                      </p:tavLst>
                                    </p:anim>
                                    <p:anim calcmode="lin" valueType="num">
                                      <p:cBhvr additive="base">
                                        <p:cTn id="34" dur="500" fill="hold"/>
                                        <p:tgtEl>
                                          <p:spTgt spid="4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0-#ppt_w/2"/>
                                          </p:val>
                                        </p:tav>
                                        <p:tav tm="100000">
                                          <p:val>
                                            <p:strVal val="#ppt_x"/>
                                          </p:val>
                                        </p:tav>
                                      </p:tavLst>
                                    </p:anim>
                                    <p:anim calcmode="lin" valueType="num">
                                      <p:cBhvr additive="base">
                                        <p:cTn id="38" dur="500" fill="hold"/>
                                        <p:tgtEl>
                                          <p:spTgt spid="50"/>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500" fill="hold"/>
                                        <p:tgtEl>
                                          <p:spTgt spid="53"/>
                                        </p:tgtEl>
                                        <p:attrNameLst>
                                          <p:attrName>ppt_x</p:attrName>
                                        </p:attrNameLst>
                                      </p:cBhvr>
                                      <p:tavLst>
                                        <p:tav tm="0">
                                          <p:val>
                                            <p:strVal val="0-#ppt_w/2"/>
                                          </p:val>
                                        </p:tav>
                                        <p:tav tm="100000">
                                          <p:val>
                                            <p:strVal val="#ppt_x"/>
                                          </p:val>
                                        </p:tav>
                                      </p:tavLst>
                                    </p:anim>
                                    <p:anim calcmode="lin" valueType="num">
                                      <p:cBhvr additive="base">
                                        <p:cTn id="42" dur="500" fill="hold"/>
                                        <p:tgtEl>
                                          <p:spTgt spid="53"/>
                                        </p:tgtEl>
                                        <p:attrNameLst>
                                          <p:attrName>ppt_y</p:attrName>
                                        </p:attrNameLst>
                                      </p:cBhvr>
                                      <p:tavLst>
                                        <p:tav tm="0">
                                          <p:val>
                                            <p:strVal val="#ppt_y"/>
                                          </p:val>
                                        </p:tav>
                                        <p:tav tm="100000">
                                          <p:val>
                                            <p:strVal val="#ppt_y"/>
                                          </p:val>
                                        </p:tav>
                                      </p:tavLst>
                                    </p:anim>
                                  </p:childTnLst>
                                </p:cTn>
                              </p:par>
                            </p:childTnLst>
                          </p:cTn>
                        </p:par>
                        <p:par>
                          <p:cTn id="43" fill="hold">
                            <p:stCondLst>
                              <p:cond delay="2000"/>
                            </p:stCondLst>
                            <p:childTnLst>
                              <p:par>
                                <p:cTn id="44" presetID="22" presetClass="entr" presetSubtype="1"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up)">
                                      <p:cBhvr>
                                        <p:cTn id="46" dur="500"/>
                                        <p:tgtEl>
                                          <p:spTgt spid="65"/>
                                        </p:tgtEl>
                                      </p:cBhvr>
                                    </p:animEffect>
                                  </p:childTnLst>
                                </p:cTn>
                              </p:par>
                              <p:par>
                                <p:cTn id="47" presetID="22" presetClass="entr" presetSubtype="1"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up)">
                                      <p:cBhvr>
                                        <p:cTn id="49" dur="500"/>
                                        <p:tgtEl>
                                          <p:spTgt spid="42"/>
                                        </p:tgtEl>
                                      </p:cBhvr>
                                    </p:animEffect>
                                  </p:childTnLst>
                                </p:cTn>
                              </p:par>
                              <p:par>
                                <p:cTn id="50" presetID="22" presetClass="entr" presetSubtype="1"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500"/>
                                        <p:tgtEl>
                                          <p:spTgt spid="40"/>
                                        </p:tgtEl>
                                      </p:cBhvr>
                                    </p:animEffect>
                                  </p:childTnLst>
                                </p:cTn>
                              </p:par>
                              <p:par>
                                <p:cTn id="53" presetID="22" presetClass="entr" presetSubtype="1"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up)">
                                      <p:cBhvr>
                                        <p:cTn id="55" dur="500"/>
                                        <p:tgtEl>
                                          <p:spTgt spid="39"/>
                                        </p:tgtEl>
                                      </p:cBhvr>
                                    </p:animEffect>
                                  </p:childTnLst>
                                </p:cTn>
                              </p:par>
                              <p:par>
                                <p:cTn id="56" presetID="22" presetClass="entr" presetSubtype="1"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up)">
                                      <p:cBhvr>
                                        <p:cTn id="58" dur="500"/>
                                        <p:tgtEl>
                                          <p:spTgt spid="41"/>
                                        </p:tgtEl>
                                      </p:cBhvr>
                                    </p:animEffect>
                                  </p:childTnLst>
                                </p:cTn>
                              </p:par>
                              <p:par>
                                <p:cTn id="59" presetID="22" presetClass="entr" presetSubtype="1"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wipe(up)">
                                      <p:cBhvr>
                                        <p:cTn id="6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48" grpId="0" animBg="1"/>
      <p:bldP spid="50" grpId="0" animBg="1"/>
      <p:bldP spid="53" grpId="0" animBg="1"/>
      <p:bldP spid="59" grpId="0" animBg="1"/>
      <p:bldP spid="62" grpId="0" animBg="1"/>
      <p:bldP spid="63" grpId="0" animBg="1"/>
      <p:bldP spid="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rot="13500000" flipH="1">
            <a:off x="4402580" y="1242008"/>
            <a:ext cx="3186596" cy="3450487"/>
          </a:xfrm>
          <a:prstGeom prst="rect">
            <a:avLst/>
          </a:prstGeom>
        </p:spPr>
      </p:pic>
      <p:sp>
        <p:nvSpPr>
          <p:cNvPr id="19" name="TextBox 76"/>
          <p:cNvSpPr txBox="1"/>
          <p:nvPr/>
        </p:nvSpPr>
        <p:spPr>
          <a:xfrm>
            <a:off x="5146671" y="2794524"/>
            <a:ext cx="1843774" cy="646331"/>
          </a:xfrm>
          <a:prstGeom prst="rect">
            <a:avLst/>
          </a:prstGeom>
          <a:noFill/>
          <a:effectLst/>
        </p:spPr>
        <p:txBody>
          <a:bodyPr wrap="none" rtlCol="0">
            <a:spAutoFit/>
          </a:bodyPr>
          <a:lstStyle/>
          <a:p>
            <a:pPr algn="ctr"/>
            <a:r>
              <a:rPr lang="en-US" altLang="zh-CN" sz="3600" dirty="0">
                <a:solidFill>
                  <a:schemeClr val="accent3"/>
                </a:solidFill>
                <a:latin typeface="张海山锐线体简" panose="02000000000000000000" pitchFamily="2" charset="-122"/>
                <a:ea typeface="张海山锐线体简" panose="02000000000000000000" pitchFamily="2" charset="-122"/>
              </a:rPr>
              <a:t>PART 04</a:t>
            </a:r>
            <a:endParaRPr lang="zh-CN" altLang="en-US" sz="3600" dirty="0">
              <a:solidFill>
                <a:schemeClr val="accent3"/>
              </a:solidFill>
              <a:latin typeface="张海山锐线体简" panose="02000000000000000000" pitchFamily="2" charset="-122"/>
              <a:ea typeface="张海山锐线体简" panose="02000000000000000000" pitchFamily="2" charset="-122"/>
            </a:endParaRPr>
          </a:p>
        </p:txBody>
      </p:sp>
      <p:sp>
        <p:nvSpPr>
          <p:cNvPr id="23" name="文本框 21"/>
          <p:cNvSpPr txBox="1"/>
          <p:nvPr/>
        </p:nvSpPr>
        <p:spPr>
          <a:xfrm>
            <a:off x="2338009" y="5067593"/>
            <a:ext cx="7519154" cy="492443"/>
          </a:xfrm>
          <a:prstGeom prst="rect">
            <a:avLst/>
          </a:prstGeom>
          <a:noFill/>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000" dirty="0">
                <a:solidFill>
                  <a:schemeClr val="tx2"/>
                </a:solidFill>
                <a:latin typeface="张海山锐线体简" panose="02000000000000000000" pitchFamily="2" charset="-122"/>
                <a:ea typeface="张海山锐线体简" panose="02000000000000000000" pitchFamily="2" charset="-122"/>
              </a:rPr>
              <a:t>Fresh business general template</a:t>
            </a:r>
          </a:p>
          <a:p>
            <a:pPr algn="ctr">
              <a:lnSpc>
                <a:spcPct val="130000"/>
              </a:lnSpc>
            </a:pPr>
            <a:r>
              <a:rPr lang="en-US" altLang="zh-CN" sz="1000" dirty="0">
                <a:solidFill>
                  <a:schemeClr val="tx2"/>
                </a:solidFill>
                <a:latin typeface="张海山锐线体简" panose="02000000000000000000" pitchFamily="2" charset="-122"/>
                <a:ea typeface="张海山锐线体简" panose="02000000000000000000" pitchFamily="2" charset="-122"/>
              </a:rPr>
              <a:t>Applicable to enterprise introduction, summary report, sales marketing, chart </a:t>
            </a:r>
            <a:r>
              <a:rPr lang="en-US" altLang="zh-CN" sz="1000" dirty="0" err="1">
                <a:solidFill>
                  <a:schemeClr val="tx2"/>
                </a:solidFill>
                <a:latin typeface="张海山锐线体简" panose="02000000000000000000" pitchFamily="2" charset="-122"/>
                <a:ea typeface="张海山锐线体简" panose="02000000000000000000" pitchFamily="2" charset="-122"/>
              </a:rPr>
              <a:t>dataa</a:t>
            </a:r>
            <a:endParaRPr lang="zh-CN" altLang="en-US" sz="1000" dirty="0">
              <a:solidFill>
                <a:schemeClr val="tx2"/>
              </a:solidFill>
              <a:latin typeface="张海山锐线体简" panose="02000000000000000000" pitchFamily="2" charset="-122"/>
              <a:ea typeface="张海山锐线体简" panose="02000000000000000000" pitchFamily="2" charset="-122"/>
            </a:endParaRPr>
          </a:p>
        </p:txBody>
      </p:sp>
      <p:sp>
        <p:nvSpPr>
          <p:cNvPr id="27" name="TextBox 76"/>
          <p:cNvSpPr txBox="1"/>
          <p:nvPr/>
        </p:nvSpPr>
        <p:spPr>
          <a:xfrm>
            <a:off x="2569195" y="4051931"/>
            <a:ext cx="6696744" cy="769441"/>
          </a:xfrm>
          <a:prstGeom prst="rect">
            <a:avLst/>
          </a:prstGeom>
          <a:noFill/>
          <a:effectLst/>
        </p:spPr>
        <p:txBody>
          <a:bodyPr wrap="square" rtlCol="0">
            <a:spAutoFit/>
          </a:bodyPr>
          <a:lstStyle/>
          <a:p>
            <a:pPr algn="ctr"/>
            <a:r>
              <a:rPr lang="zh-CN" altLang="en-US" sz="4400" dirty="0">
                <a:latin typeface="张海山锐线体简" panose="02000000000000000000" pitchFamily="2" charset="-122"/>
                <a:ea typeface="张海山锐线体简" panose="02000000000000000000" pitchFamily="2" charset="-122"/>
              </a:rPr>
              <a:t>实现方案</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style.rotation</p:attrName>
                                        </p:attrNameLst>
                                      </p:cBhvr>
                                      <p:tavLst>
                                        <p:tav tm="0">
                                          <p:val>
                                            <p:fltVal val="720"/>
                                          </p:val>
                                        </p:tav>
                                        <p:tav tm="100000">
                                          <p:val>
                                            <p:fltVal val="0"/>
                                          </p:val>
                                        </p:tav>
                                      </p:tavLst>
                                    </p:anim>
                                    <p:anim calcmode="lin" valueType="num">
                                      <p:cBhvr>
                                        <p:cTn id="9" dur="1000" fill="hold"/>
                                        <p:tgtEl>
                                          <p:spTgt spid="2"/>
                                        </p:tgtEl>
                                        <p:attrNameLst>
                                          <p:attrName>ppt_h</p:attrName>
                                        </p:attrNameLst>
                                      </p:cBhvr>
                                      <p:tavLst>
                                        <p:tav tm="0">
                                          <p:val>
                                            <p:fltVal val="0"/>
                                          </p:val>
                                        </p:tav>
                                        <p:tav tm="100000">
                                          <p:val>
                                            <p:strVal val="#ppt_h"/>
                                          </p:val>
                                        </p:tav>
                                      </p:tavLst>
                                    </p:anim>
                                    <p:anim calcmode="lin" valueType="num">
                                      <p:cBhvr>
                                        <p:cTn id="10" dur="100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heel(1)">
                                      <p:cBhvr>
                                        <p:cTn id="14" dur="2000"/>
                                        <p:tgtEl>
                                          <p:spTgt spid="19"/>
                                        </p:tgtEl>
                                      </p:cBhvr>
                                    </p:animEffect>
                                  </p:childTnLst>
                                </p:cTn>
                              </p:par>
                            </p:childTnLst>
                          </p:cTn>
                        </p:par>
                        <p:par>
                          <p:cTn id="15" fill="hold">
                            <p:stCondLst>
                              <p:cond delay="3000"/>
                            </p:stCondLst>
                            <p:childTnLst>
                              <p:par>
                                <p:cTn id="16" presetID="50" presetClass="entr" presetSubtype="0" decel="10000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1000" fill="hold"/>
                                        <p:tgtEl>
                                          <p:spTgt spid="27"/>
                                        </p:tgtEl>
                                        <p:attrNameLst>
                                          <p:attrName>ppt_w</p:attrName>
                                        </p:attrNameLst>
                                      </p:cBhvr>
                                      <p:tavLst>
                                        <p:tav tm="0">
                                          <p:val>
                                            <p:strVal val="#ppt_w+.3"/>
                                          </p:val>
                                        </p:tav>
                                        <p:tav tm="100000">
                                          <p:val>
                                            <p:strVal val="#ppt_w"/>
                                          </p:val>
                                        </p:tav>
                                      </p:tavLst>
                                    </p:anim>
                                    <p:anim calcmode="lin" valueType="num">
                                      <p:cBhvr>
                                        <p:cTn id="19" dur="1000" fill="hold"/>
                                        <p:tgtEl>
                                          <p:spTgt spid="27"/>
                                        </p:tgtEl>
                                        <p:attrNameLst>
                                          <p:attrName>ppt_h</p:attrName>
                                        </p:attrNameLst>
                                      </p:cBhvr>
                                      <p:tavLst>
                                        <p:tav tm="0">
                                          <p:val>
                                            <p:strVal val="#ppt_h"/>
                                          </p:val>
                                        </p:tav>
                                        <p:tav tm="100000">
                                          <p:val>
                                            <p:strVal val="#ppt_h"/>
                                          </p:val>
                                        </p:tav>
                                      </p:tavLst>
                                    </p:anim>
                                    <p:animEffect transition="in" filter="fade">
                                      <p:cBhvr>
                                        <p:cTn id="20" dur="1000"/>
                                        <p:tgtEl>
                                          <p:spTgt spid="27"/>
                                        </p:tgtEl>
                                      </p:cBhvr>
                                    </p:animEffect>
                                  </p:childTnLst>
                                </p:cTn>
                              </p:par>
                            </p:childTnLst>
                          </p:cTn>
                        </p:par>
                        <p:par>
                          <p:cTn id="21" fill="hold">
                            <p:stCondLst>
                              <p:cond delay="4000"/>
                            </p:stCondLst>
                            <p:childTnLst>
                              <p:par>
                                <p:cTn id="22" presetID="42"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自定义 344">
      <a:dk1>
        <a:sysClr val="windowText" lastClr="000000"/>
      </a:dk1>
      <a:lt1>
        <a:sysClr val="window" lastClr="FFFFFF"/>
      </a:lt1>
      <a:dk2>
        <a:srgbClr val="39302A"/>
      </a:dk2>
      <a:lt2>
        <a:srgbClr val="7F7F7F"/>
      </a:lt2>
      <a:accent1>
        <a:srgbClr val="1BDEC0"/>
      </a:accent1>
      <a:accent2>
        <a:srgbClr val="1574A8"/>
      </a:accent2>
      <a:accent3>
        <a:srgbClr val="152BA8"/>
      </a:accent3>
      <a:accent4>
        <a:srgbClr val="15A892"/>
      </a:accent4>
      <a:accent5>
        <a:srgbClr val="1574A8"/>
      </a:accent5>
      <a:accent6>
        <a:srgbClr val="152BA8"/>
      </a:accent6>
      <a:hlink>
        <a:srgbClr val="3E7C86"/>
      </a:hlink>
      <a:folHlink>
        <a:srgbClr val="162C3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TotalTime>
  <Words>3016</Words>
  <Application>Microsoft Office PowerPoint</Application>
  <PresentationFormat>自定义</PresentationFormat>
  <Paragraphs>380</Paragraphs>
  <Slides>36</Slides>
  <Notes>34</Notes>
  <HiddenSlides>18</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Raleway</vt:lpstr>
      <vt:lpstr>Raleway Light</vt:lpstr>
      <vt:lpstr>方正兰亭细黑_GBK</vt:lpstr>
      <vt:lpstr>华文黑体</vt:lpstr>
      <vt:lpstr>宋体</vt:lpstr>
      <vt:lpstr>微软雅黑</vt:lpstr>
      <vt:lpstr>张海山锐线体简</vt:lpstr>
      <vt:lpstr>Agency FB</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情缘素材：https://haosc.taobao.com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江榕煜</dc:creator>
  <cp:lastModifiedBy>江 榕煜</cp:lastModifiedBy>
  <cp:revision>151</cp:revision>
  <dcterms:created xsi:type="dcterms:W3CDTF">2015-09-13T11:28:00Z</dcterms:created>
  <dcterms:modified xsi:type="dcterms:W3CDTF">2020-06-22T12:50:20Z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